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8"/>
  </p:notesMasterIdLst>
  <p:sldIdLst>
    <p:sldId id="256" r:id="rId3"/>
    <p:sldId id="257" r:id="rId4"/>
    <p:sldId id="258" r:id="rId5"/>
    <p:sldId id="259" r:id="rId6"/>
    <p:sldId id="262"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9" d="100"/>
          <a:sy n="109" d="100"/>
        </p:scale>
        <p:origin x="612"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BE494F-3CD8-4FED-B4E6-4A5CB0F1C102}" type="datetimeFigureOut">
              <a:rPr lang="en-US" smtClean="0"/>
              <a:t>8/21/2026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1D15F8-431A-4D4F-8C6A-92E492E8C2BB}" type="slidenum">
              <a:rPr lang="en-US" smtClean="0"/>
              <a:t>‹#›</a:t>
            </a:fld>
            <a:endParaRPr lang="en-US"/>
          </a:p>
        </p:txBody>
      </p:sp>
    </p:spTree>
    <p:extLst>
      <p:ext uri="{BB962C8B-B14F-4D97-AF65-F5344CB8AC3E}">
        <p14:creationId xmlns:p14="http://schemas.microsoft.com/office/powerpoint/2010/main" val="3237112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4"/>
        <p:cNvGrpSpPr/>
        <p:nvPr/>
      </p:nvGrpSpPr>
      <p:grpSpPr>
        <a:xfrm>
          <a:off x="0" y="0"/>
          <a:ext cx="0" cy="0"/>
          <a:chOff x="0" y="0"/>
          <a:chExt cx="0" cy="0"/>
        </a:xfrm>
      </p:grpSpPr>
      <p:sp>
        <p:nvSpPr>
          <p:cNvPr id="3925" name="Google Shape;3925;g35f391192_0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26" name="Google Shape;3926;g35f391192_0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36510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7095816-A396-4927-BF3F-EC6EEEC7BD09}" type="datetimeFigureOut">
              <a:rPr lang="en-US" smtClean="0"/>
              <a:t>8/21/2026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017B4-73AA-4783-8C74-4B38A67AC016}" type="slidenum">
              <a:rPr lang="en-US" smtClean="0"/>
              <a:t>‹#›</a:t>
            </a:fld>
            <a:endParaRPr lang="en-US"/>
          </a:p>
        </p:txBody>
      </p:sp>
    </p:spTree>
    <p:extLst>
      <p:ext uri="{BB962C8B-B14F-4D97-AF65-F5344CB8AC3E}">
        <p14:creationId xmlns:p14="http://schemas.microsoft.com/office/powerpoint/2010/main" val="3517062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095816-A396-4927-BF3F-EC6EEEC7BD09}" type="datetimeFigureOut">
              <a:rPr lang="en-US" smtClean="0"/>
              <a:t>8/21/2026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017B4-73AA-4783-8C74-4B38A67AC016}" type="slidenum">
              <a:rPr lang="en-US" smtClean="0"/>
              <a:t>‹#›</a:t>
            </a:fld>
            <a:endParaRPr lang="en-US"/>
          </a:p>
        </p:txBody>
      </p:sp>
    </p:spTree>
    <p:extLst>
      <p:ext uri="{BB962C8B-B14F-4D97-AF65-F5344CB8AC3E}">
        <p14:creationId xmlns:p14="http://schemas.microsoft.com/office/powerpoint/2010/main" val="792020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7095816-A396-4927-BF3F-EC6EEEC7BD09}" type="datetimeFigureOut">
              <a:rPr lang="en-US" smtClean="0"/>
              <a:t>8/21/2026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017B4-73AA-4783-8C74-4B38A67AC016}" type="slidenum">
              <a:rPr lang="en-US" smtClean="0"/>
              <a:t>‹#›</a:t>
            </a:fld>
            <a:endParaRPr lang="en-US"/>
          </a:p>
        </p:txBody>
      </p:sp>
    </p:spTree>
    <p:extLst>
      <p:ext uri="{BB962C8B-B14F-4D97-AF65-F5344CB8AC3E}">
        <p14:creationId xmlns:p14="http://schemas.microsoft.com/office/powerpoint/2010/main" val="283775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7095816-A396-4927-BF3F-EC6EEEC7BD09}" type="datetimeFigureOut">
              <a:rPr lang="en-US" smtClean="0"/>
              <a:t>8/21/2026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6017B4-73AA-4783-8C74-4B38A67AC016}" type="slidenum">
              <a:rPr lang="en-US" smtClean="0"/>
              <a:t>‹#›</a:t>
            </a:fld>
            <a:endParaRPr lang="en-US"/>
          </a:p>
        </p:txBody>
      </p:sp>
    </p:spTree>
    <p:extLst>
      <p:ext uri="{BB962C8B-B14F-4D97-AF65-F5344CB8AC3E}">
        <p14:creationId xmlns:p14="http://schemas.microsoft.com/office/powerpoint/2010/main" val="3584707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7095816-A396-4927-BF3F-EC6EEEC7BD09}" type="datetimeFigureOut">
              <a:rPr lang="en-US" smtClean="0"/>
              <a:t>8/21/2026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6017B4-73AA-4783-8C74-4B38A67AC016}" type="slidenum">
              <a:rPr lang="en-US" smtClean="0"/>
              <a:t>‹#›</a:t>
            </a:fld>
            <a:endParaRPr lang="en-US"/>
          </a:p>
        </p:txBody>
      </p:sp>
    </p:spTree>
    <p:extLst>
      <p:ext uri="{BB962C8B-B14F-4D97-AF65-F5344CB8AC3E}">
        <p14:creationId xmlns:p14="http://schemas.microsoft.com/office/powerpoint/2010/main" val="3292963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7095816-A396-4927-BF3F-EC6EEEC7BD09}" type="datetimeFigureOut">
              <a:rPr lang="en-US" smtClean="0"/>
              <a:t>8/21/2026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6017B4-73AA-4783-8C74-4B38A67AC016}" type="slidenum">
              <a:rPr lang="en-US" smtClean="0"/>
              <a:t>‹#›</a:t>
            </a:fld>
            <a:endParaRPr lang="en-US"/>
          </a:p>
        </p:txBody>
      </p:sp>
    </p:spTree>
    <p:extLst>
      <p:ext uri="{BB962C8B-B14F-4D97-AF65-F5344CB8AC3E}">
        <p14:creationId xmlns:p14="http://schemas.microsoft.com/office/powerpoint/2010/main" val="2801554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095816-A396-4927-BF3F-EC6EEEC7BD09}" type="datetimeFigureOut">
              <a:rPr lang="en-US" smtClean="0"/>
              <a:t>8/21/2026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6017B4-73AA-4783-8C74-4B38A67AC016}" type="slidenum">
              <a:rPr lang="en-US" smtClean="0"/>
              <a:t>‹#›</a:t>
            </a:fld>
            <a:endParaRPr lang="en-US"/>
          </a:p>
        </p:txBody>
      </p:sp>
    </p:spTree>
    <p:extLst>
      <p:ext uri="{BB962C8B-B14F-4D97-AF65-F5344CB8AC3E}">
        <p14:creationId xmlns:p14="http://schemas.microsoft.com/office/powerpoint/2010/main" val="6802172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7095816-A396-4927-BF3F-EC6EEEC7BD09}" type="datetimeFigureOut">
              <a:rPr lang="en-US" smtClean="0"/>
              <a:t>8/21/2026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6017B4-73AA-4783-8C74-4B38A67AC016}" type="slidenum">
              <a:rPr lang="en-US" smtClean="0"/>
              <a:t>‹#›</a:t>
            </a:fld>
            <a:endParaRPr lang="en-US"/>
          </a:p>
        </p:txBody>
      </p:sp>
    </p:spTree>
    <p:extLst>
      <p:ext uri="{BB962C8B-B14F-4D97-AF65-F5344CB8AC3E}">
        <p14:creationId xmlns:p14="http://schemas.microsoft.com/office/powerpoint/2010/main" val="2869535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7095816-A396-4927-BF3F-EC6EEEC7BD09}" type="datetimeFigureOut">
              <a:rPr lang="en-US" smtClean="0"/>
              <a:t>8/21/2026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6017B4-73AA-4783-8C74-4B38A67AC016}" type="slidenum">
              <a:rPr lang="en-US" smtClean="0"/>
              <a:t>‹#›</a:t>
            </a:fld>
            <a:endParaRPr lang="en-US"/>
          </a:p>
        </p:txBody>
      </p:sp>
    </p:spTree>
    <p:extLst>
      <p:ext uri="{BB962C8B-B14F-4D97-AF65-F5344CB8AC3E}">
        <p14:creationId xmlns:p14="http://schemas.microsoft.com/office/powerpoint/2010/main" val="2941122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095816-A396-4927-BF3F-EC6EEEC7BD09}" type="datetimeFigureOut">
              <a:rPr lang="en-US" smtClean="0"/>
              <a:t>8/21/2026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017B4-73AA-4783-8C74-4B38A67AC016}" type="slidenum">
              <a:rPr lang="en-US" smtClean="0"/>
              <a:t>‹#›</a:t>
            </a:fld>
            <a:endParaRPr lang="en-US"/>
          </a:p>
        </p:txBody>
      </p:sp>
    </p:spTree>
    <p:extLst>
      <p:ext uri="{BB962C8B-B14F-4D97-AF65-F5344CB8AC3E}">
        <p14:creationId xmlns:p14="http://schemas.microsoft.com/office/powerpoint/2010/main" val="3882169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095816-A396-4927-BF3F-EC6EEEC7BD09}" type="datetimeFigureOut">
              <a:rPr lang="en-US" smtClean="0"/>
              <a:t>8/21/2026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017B4-73AA-4783-8C74-4B38A67AC016}" type="slidenum">
              <a:rPr lang="en-US" smtClean="0"/>
              <a:t>‹#›</a:t>
            </a:fld>
            <a:endParaRPr lang="en-US"/>
          </a:p>
        </p:txBody>
      </p:sp>
    </p:spTree>
    <p:extLst>
      <p:ext uri="{BB962C8B-B14F-4D97-AF65-F5344CB8AC3E}">
        <p14:creationId xmlns:p14="http://schemas.microsoft.com/office/powerpoint/2010/main" val="28692569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4004057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400"/>
        <p:cNvGrpSpPr/>
        <p:nvPr/>
      </p:nvGrpSpPr>
      <p:grpSpPr>
        <a:xfrm>
          <a:off x="0" y="0"/>
          <a:ext cx="0" cy="0"/>
          <a:chOff x="0" y="0"/>
          <a:chExt cx="0" cy="0"/>
        </a:xfrm>
      </p:grpSpPr>
      <p:sp>
        <p:nvSpPr>
          <p:cNvPr id="2401" name="Google Shape;2401;p8"/>
          <p:cNvSpPr txBox="1">
            <a:spLocks noGrp="1"/>
          </p:cNvSpPr>
          <p:nvPr>
            <p:ph type="title"/>
          </p:nvPr>
        </p:nvSpPr>
        <p:spPr>
          <a:xfrm>
            <a:off x="957733" y="985833"/>
            <a:ext cx="9014800" cy="1143200"/>
          </a:xfrm>
          <a:prstGeom prst="rect">
            <a:avLst/>
          </a:prstGeom>
        </p:spPr>
        <p:txBody>
          <a:bodyPr spcFirstLastPara="1" wrap="square" lIns="91425" tIns="91425" rIns="91425" bIns="91425" anchor="b" anchorCtr="0">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402" name="Google Shape;2402;p8"/>
          <p:cNvSpPr txBox="1">
            <a:spLocks noGrp="1"/>
          </p:cNvSpPr>
          <p:nvPr>
            <p:ph type="sldNum" idx="12"/>
          </p:nvPr>
        </p:nvSpPr>
        <p:spPr>
          <a:xfrm>
            <a:off x="122041" y="6293601"/>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pPr>
            <a:fld id="{00000000-1234-1234-1234-123412341234}" type="slidenum">
              <a:rPr lang="en" kern="0" smtClean="0">
                <a:solidFill>
                  <a:srgbClr val="0B87A1"/>
                </a:solidFill>
              </a:rPr>
              <a:pPr defTabSz="1219170">
                <a:buClr>
                  <a:srgbClr val="000000"/>
                </a:buClr>
              </a:pPr>
              <a:t>‹#›</a:t>
            </a:fld>
            <a:endParaRPr lang="en" kern="0">
              <a:solidFill>
                <a:srgbClr val="0B87A1"/>
              </a:solidFill>
            </a:endParaRPr>
          </a:p>
        </p:txBody>
      </p:sp>
      <p:grpSp>
        <p:nvGrpSpPr>
          <p:cNvPr id="2403" name="Google Shape;2403;p8"/>
          <p:cNvGrpSpPr/>
          <p:nvPr/>
        </p:nvGrpSpPr>
        <p:grpSpPr>
          <a:xfrm rot="10800000">
            <a:off x="11801983" y="38276"/>
            <a:ext cx="352016" cy="6781736"/>
            <a:chOff x="5307800" y="238125"/>
            <a:chExt cx="271925" cy="5238750"/>
          </a:xfrm>
        </p:grpSpPr>
        <p:sp>
          <p:nvSpPr>
            <p:cNvPr id="2404" name="Google Shape;2404;p8"/>
            <p:cNvSpPr/>
            <p:nvPr/>
          </p:nvSpPr>
          <p:spPr>
            <a:xfrm>
              <a:off x="5307800" y="238125"/>
              <a:ext cx="121425" cy="121400"/>
            </a:xfrm>
            <a:custGeom>
              <a:avLst/>
              <a:gdLst/>
              <a:ahLst/>
              <a:cxnLst/>
              <a:rect l="l" t="t" r="r" b="b"/>
              <a:pathLst>
                <a:path w="4857" h="4856" extrusionOk="0">
                  <a:moveTo>
                    <a:pt x="1" y="0"/>
                  </a:moveTo>
                  <a:lnTo>
                    <a:pt x="1" y="4855"/>
                  </a:lnTo>
                  <a:lnTo>
                    <a:pt x="4856" y="4855"/>
                  </a:lnTo>
                  <a:lnTo>
                    <a:pt x="485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05" name="Google Shape;2405;p8"/>
            <p:cNvSpPr/>
            <p:nvPr/>
          </p:nvSpPr>
          <p:spPr>
            <a:xfrm>
              <a:off x="5307800"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06" name="Google Shape;2406;p8"/>
            <p:cNvSpPr/>
            <p:nvPr/>
          </p:nvSpPr>
          <p:spPr>
            <a:xfrm>
              <a:off x="5307800"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07" name="Google Shape;2407;p8"/>
            <p:cNvSpPr/>
            <p:nvPr/>
          </p:nvSpPr>
          <p:spPr>
            <a:xfrm>
              <a:off x="5307800" y="689650"/>
              <a:ext cx="121425" cy="121400"/>
            </a:xfrm>
            <a:custGeom>
              <a:avLst/>
              <a:gdLst/>
              <a:ahLst/>
              <a:cxnLst/>
              <a:rect l="l" t="t" r="r" b="b"/>
              <a:pathLst>
                <a:path w="4857" h="4856" extrusionOk="0">
                  <a:moveTo>
                    <a:pt x="1" y="0"/>
                  </a:moveTo>
                  <a:lnTo>
                    <a:pt x="1" y="4855"/>
                  </a:lnTo>
                  <a:lnTo>
                    <a:pt x="4856" y="4855"/>
                  </a:lnTo>
                  <a:lnTo>
                    <a:pt x="485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08" name="Google Shape;2408;p8"/>
            <p:cNvSpPr/>
            <p:nvPr/>
          </p:nvSpPr>
          <p:spPr>
            <a:xfrm>
              <a:off x="5307800" y="840150"/>
              <a:ext cx="121425" cy="121400"/>
            </a:xfrm>
            <a:custGeom>
              <a:avLst/>
              <a:gdLst/>
              <a:ahLst/>
              <a:cxnLst/>
              <a:rect l="l" t="t" r="r" b="b"/>
              <a:pathLst>
                <a:path w="4857" h="4856" extrusionOk="0">
                  <a:moveTo>
                    <a:pt x="1" y="1"/>
                  </a:moveTo>
                  <a:lnTo>
                    <a:pt x="1"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09" name="Google Shape;2409;p8"/>
            <p:cNvSpPr/>
            <p:nvPr/>
          </p:nvSpPr>
          <p:spPr>
            <a:xfrm>
              <a:off x="5307800"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10" name="Google Shape;2410;p8"/>
            <p:cNvSpPr/>
            <p:nvPr/>
          </p:nvSpPr>
          <p:spPr>
            <a:xfrm>
              <a:off x="5307800" y="1141175"/>
              <a:ext cx="121425" cy="121400"/>
            </a:xfrm>
            <a:custGeom>
              <a:avLst/>
              <a:gdLst/>
              <a:ahLst/>
              <a:cxnLst/>
              <a:rect l="l" t="t" r="r" b="b"/>
              <a:pathLst>
                <a:path w="4857" h="4856" extrusionOk="0">
                  <a:moveTo>
                    <a:pt x="1" y="1"/>
                  </a:moveTo>
                  <a:lnTo>
                    <a:pt x="1"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11" name="Google Shape;2411;p8"/>
            <p:cNvSpPr/>
            <p:nvPr/>
          </p:nvSpPr>
          <p:spPr>
            <a:xfrm>
              <a:off x="5307800"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12" name="Google Shape;2412;p8"/>
            <p:cNvSpPr/>
            <p:nvPr/>
          </p:nvSpPr>
          <p:spPr>
            <a:xfrm>
              <a:off x="5307800"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13" name="Google Shape;2413;p8"/>
            <p:cNvSpPr/>
            <p:nvPr/>
          </p:nvSpPr>
          <p:spPr>
            <a:xfrm>
              <a:off x="5307800"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14" name="Google Shape;2414;p8"/>
            <p:cNvSpPr/>
            <p:nvPr/>
          </p:nvSpPr>
          <p:spPr>
            <a:xfrm>
              <a:off x="5307800" y="1743225"/>
              <a:ext cx="121425" cy="121400"/>
            </a:xfrm>
            <a:custGeom>
              <a:avLst/>
              <a:gdLst/>
              <a:ahLst/>
              <a:cxnLst/>
              <a:rect l="l" t="t" r="r" b="b"/>
              <a:pathLst>
                <a:path w="4857" h="4856" extrusionOk="0">
                  <a:moveTo>
                    <a:pt x="1" y="0"/>
                  </a:moveTo>
                  <a:lnTo>
                    <a:pt x="1" y="4856"/>
                  </a:lnTo>
                  <a:lnTo>
                    <a:pt x="4856" y="4856"/>
                  </a:lnTo>
                  <a:lnTo>
                    <a:pt x="485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15" name="Google Shape;2415;p8"/>
            <p:cNvSpPr/>
            <p:nvPr/>
          </p:nvSpPr>
          <p:spPr>
            <a:xfrm>
              <a:off x="5307800" y="1893725"/>
              <a:ext cx="121425" cy="121400"/>
            </a:xfrm>
            <a:custGeom>
              <a:avLst/>
              <a:gdLst/>
              <a:ahLst/>
              <a:cxnLst/>
              <a:rect l="l" t="t" r="r" b="b"/>
              <a:pathLst>
                <a:path w="4857" h="4856" extrusionOk="0">
                  <a:moveTo>
                    <a:pt x="1" y="1"/>
                  </a:moveTo>
                  <a:lnTo>
                    <a:pt x="1"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16" name="Google Shape;2416;p8"/>
            <p:cNvSpPr/>
            <p:nvPr/>
          </p:nvSpPr>
          <p:spPr>
            <a:xfrm>
              <a:off x="5307800"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17" name="Google Shape;2417;p8"/>
            <p:cNvSpPr/>
            <p:nvPr/>
          </p:nvSpPr>
          <p:spPr>
            <a:xfrm>
              <a:off x="5307800" y="2194750"/>
              <a:ext cx="121425" cy="121400"/>
            </a:xfrm>
            <a:custGeom>
              <a:avLst/>
              <a:gdLst/>
              <a:ahLst/>
              <a:cxnLst/>
              <a:rect l="l" t="t" r="r" b="b"/>
              <a:pathLst>
                <a:path w="4857" h="4856" extrusionOk="0">
                  <a:moveTo>
                    <a:pt x="1" y="1"/>
                  </a:moveTo>
                  <a:lnTo>
                    <a:pt x="1"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18" name="Google Shape;2418;p8"/>
            <p:cNvSpPr/>
            <p:nvPr/>
          </p:nvSpPr>
          <p:spPr>
            <a:xfrm>
              <a:off x="5307800"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19" name="Google Shape;2419;p8"/>
            <p:cNvSpPr/>
            <p:nvPr/>
          </p:nvSpPr>
          <p:spPr>
            <a:xfrm>
              <a:off x="5307800" y="2495775"/>
              <a:ext cx="121425" cy="121400"/>
            </a:xfrm>
            <a:custGeom>
              <a:avLst/>
              <a:gdLst/>
              <a:ahLst/>
              <a:cxnLst/>
              <a:rect l="l" t="t" r="r" b="b"/>
              <a:pathLst>
                <a:path w="4857" h="4856" extrusionOk="0">
                  <a:moveTo>
                    <a:pt x="1" y="1"/>
                  </a:moveTo>
                  <a:lnTo>
                    <a:pt x="1"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20" name="Google Shape;2420;p8"/>
            <p:cNvSpPr/>
            <p:nvPr/>
          </p:nvSpPr>
          <p:spPr>
            <a:xfrm>
              <a:off x="5307800"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21" name="Google Shape;2421;p8"/>
            <p:cNvSpPr/>
            <p:nvPr/>
          </p:nvSpPr>
          <p:spPr>
            <a:xfrm>
              <a:off x="5307800"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22" name="Google Shape;2422;p8"/>
            <p:cNvSpPr/>
            <p:nvPr/>
          </p:nvSpPr>
          <p:spPr>
            <a:xfrm>
              <a:off x="5307800" y="2947300"/>
              <a:ext cx="121425" cy="121425"/>
            </a:xfrm>
            <a:custGeom>
              <a:avLst/>
              <a:gdLst/>
              <a:ahLst/>
              <a:cxnLst/>
              <a:rect l="l" t="t" r="r" b="b"/>
              <a:pathLst>
                <a:path w="4857" h="4857" extrusionOk="0">
                  <a:moveTo>
                    <a:pt x="1" y="1"/>
                  </a:moveTo>
                  <a:lnTo>
                    <a:pt x="1"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23" name="Google Shape;2423;p8"/>
            <p:cNvSpPr/>
            <p:nvPr/>
          </p:nvSpPr>
          <p:spPr>
            <a:xfrm>
              <a:off x="5307800"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24" name="Google Shape;2424;p8"/>
            <p:cNvSpPr/>
            <p:nvPr/>
          </p:nvSpPr>
          <p:spPr>
            <a:xfrm>
              <a:off x="5307800"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25" name="Google Shape;2425;p8"/>
            <p:cNvSpPr/>
            <p:nvPr/>
          </p:nvSpPr>
          <p:spPr>
            <a:xfrm>
              <a:off x="5307800" y="3398850"/>
              <a:ext cx="121425" cy="121400"/>
            </a:xfrm>
            <a:custGeom>
              <a:avLst/>
              <a:gdLst/>
              <a:ahLst/>
              <a:cxnLst/>
              <a:rect l="l" t="t" r="r" b="b"/>
              <a:pathLst>
                <a:path w="4857" h="4856" extrusionOk="0">
                  <a:moveTo>
                    <a:pt x="1" y="0"/>
                  </a:moveTo>
                  <a:lnTo>
                    <a:pt x="1" y="4855"/>
                  </a:lnTo>
                  <a:lnTo>
                    <a:pt x="4856" y="4855"/>
                  </a:lnTo>
                  <a:lnTo>
                    <a:pt x="485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26" name="Google Shape;2426;p8"/>
            <p:cNvSpPr/>
            <p:nvPr/>
          </p:nvSpPr>
          <p:spPr>
            <a:xfrm>
              <a:off x="5307800"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27" name="Google Shape;2427;p8"/>
            <p:cNvSpPr/>
            <p:nvPr/>
          </p:nvSpPr>
          <p:spPr>
            <a:xfrm>
              <a:off x="5307800"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28" name="Google Shape;2428;p8"/>
            <p:cNvSpPr/>
            <p:nvPr/>
          </p:nvSpPr>
          <p:spPr>
            <a:xfrm>
              <a:off x="5307800"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29" name="Google Shape;2429;p8"/>
            <p:cNvSpPr/>
            <p:nvPr/>
          </p:nvSpPr>
          <p:spPr>
            <a:xfrm>
              <a:off x="5307800" y="4000875"/>
              <a:ext cx="121425" cy="121425"/>
            </a:xfrm>
            <a:custGeom>
              <a:avLst/>
              <a:gdLst/>
              <a:ahLst/>
              <a:cxnLst/>
              <a:rect l="l" t="t" r="r" b="b"/>
              <a:pathLst>
                <a:path w="4857" h="4857" extrusionOk="0">
                  <a:moveTo>
                    <a:pt x="1" y="1"/>
                  </a:moveTo>
                  <a:lnTo>
                    <a:pt x="1"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30" name="Google Shape;2430;p8"/>
            <p:cNvSpPr/>
            <p:nvPr/>
          </p:nvSpPr>
          <p:spPr>
            <a:xfrm>
              <a:off x="5307800"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31" name="Google Shape;2431;p8"/>
            <p:cNvSpPr/>
            <p:nvPr/>
          </p:nvSpPr>
          <p:spPr>
            <a:xfrm>
              <a:off x="5307800"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32" name="Google Shape;2432;p8"/>
            <p:cNvSpPr/>
            <p:nvPr/>
          </p:nvSpPr>
          <p:spPr>
            <a:xfrm>
              <a:off x="5307800" y="4452425"/>
              <a:ext cx="121425" cy="121400"/>
            </a:xfrm>
            <a:custGeom>
              <a:avLst/>
              <a:gdLst/>
              <a:ahLst/>
              <a:cxnLst/>
              <a:rect l="l" t="t" r="r" b="b"/>
              <a:pathLst>
                <a:path w="4857" h="4856" extrusionOk="0">
                  <a:moveTo>
                    <a:pt x="1" y="0"/>
                  </a:moveTo>
                  <a:lnTo>
                    <a:pt x="1" y="4855"/>
                  </a:lnTo>
                  <a:lnTo>
                    <a:pt x="4856" y="4855"/>
                  </a:lnTo>
                  <a:lnTo>
                    <a:pt x="485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33" name="Google Shape;2433;p8"/>
            <p:cNvSpPr/>
            <p:nvPr/>
          </p:nvSpPr>
          <p:spPr>
            <a:xfrm>
              <a:off x="5307800" y="4602925"/>
              <a:ext cx="121425" cy="121400"/>
            </a:xfrm>
            <a:custGeom>
              <a:avLst/>
              <a:gdLst/>
              <a:ahLst/>
              <a:cxnLst/>
              <a:rect l="l" t="t" r="r" b="b"/>
              <a:pathLst>
                <a:path w="4857" h="4856" extrusionOk="0">
                  <a:moveTo>
                    <a:pt x="1" y="1"/>
                  </a:moveTo>
                  <a:lnTo>
                    <a:pt x="1"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34" name="Google Shape;2434;p8"/>
            <p:cNvSpPr/>
            <p:nvPr/>
          </p:nvSpPr>
          <p:spPr>
            <a:xfrm>
              <a:off x="5307800"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35" name="Google Shape;2435;p8"/>
            <p:cNvSpPr/>
            <p:nvPr/>
          </p:nvSpPr>
          <p:spPr>
            <a:xfrm>
              <a:off x="5307800" y="4903950"/>
              <a:ext cx="121425" cy="121400"/>
            </a:xfrm>
            <a:custGeom>
              <a:avLst/>
              <a:gdLst/>
              <a:ahLst/>
              <a:cxnLst/>
              <a:rect l="l" t="t" r="r" b="b"/>
              <a:pathLst>
                <a:path w="4857" h="4856" extrusionOk="0">
                  <a:moveTo>
                    <a:pt x="1" y="1"/>
                  </a:moveTo>
                  <a:lnTo>
                    <a:pt x="1"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36" name="Google Shape;2436;p8"/>
            <p:cNvSpPr/>
            <p:nvPr/>
          </p:nvSpPr>
          <p:spPr>
            <a:xfrm>
              <a:off x="5307800"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37" name="Google Shape;2437;p8"/>
            <p:cNvSpPr/>
            <p:nvPr/>
          </p:nvSpPr>
          <p:spPr>
            <a:xfrm>
              <a:off x="5307800"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38" name="Google Shape;2438;p8"/>
            <p:cNvSpPr/>
            <p:nvPr/>
          </p:nvSpPr>
          <p:spPr>
            <a:xfrm>
              <a:off x="5307800" y="5355475"/>
              <a:ext cx="121425" cy="121400"/>
            </a:xfrm>
            <a:custGeom>
              <a:avLst/>
              <a:gdLst/>
              <a:ahLst/>
              <a:cxnLst/>
              <a:rect l="l" t="t" r="r" b="b"/>
              <a:pathLst>
                <a:path w="4857" h="4856" extrusionOk="0">
                  <a:moveTo>
                    <a:pt x="1" y="1"/>
                  </a:moveTo>
                  <a:lnTo>
                    <a:pt x="1"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39" name="Google Shape;2439;p8"/>
            <p:cNvSpPr/>
            <p:nvPr/>
          </p:nvSpPr>
          <p:spPr>
            <a:xfrm>
              <a:off x="5458325" y="238125"/>
              <a:ext cx="121400" cy="121400"/>
            </a:xfrm>
            <a:custGeom>
              <a:avLst/>
              <a:gdLst/>
              <a:ahLst/>
              <a:cxnLst/>
              <a:rect l="l" t="t" r="r" b="b"/>
              <a:pathLst>
                <a:path w="4856" h="4856" extrusionOk="0">
                  <a:moveTo>
                    <a:pt x="0" y="0"/>
                  </a:moveTo>
                  <a:lnTo>
                    <a:pt x="0" y="4855"/>
                  </a:lnTo>
                  <a:lnTo>
                    <a:pt x="4856" y="4855"/>
                  </a:lnTo>
                  <a:lnTo>
                    <a:pt x="485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40" name="Google Shape;2440;p8"/>
            <p:cNvSpPr/>
            <p:nvPr/>
          </p:nvSpPr>
          <p:spPr>
            <a:xfrm>
              <a:off x="5458325" y="539125"/>
              <a:ext cx="121400" cy="121425"/>
            </a:xfrm>
            <a:custGeom>
              <a:avLst/>
              <a:gdLst/>
              <a:ahLst/>
              <a:cxnLst/>
              <a:rect l="l" t="t" r="r" b="b"/>
              <a:pathLst>
                <a:path w="4856" h="4857" extrusionOk="0">
                  <a:moveTo>
                    <a:pt x="0" y="1"/>
                  </a:moveTo>
                  <a:lnTo>
                    <a:pt x="0"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41" name="Google Shape;2441;p8"/>
            <p:cNvSpPr/>
            <p:nvPr/>
          </p:nvSpPr>
          <p:spPr>
            <a:xfrm>
              <a:off x="5458325" y="990675"/>
              <a:ext cx="121400" cy="121400"/>
            </a:xfrm>
            <a:custGeom>
              <a:avLst/>
              <a:gdLst/>
              <a:ahLst/>
              <a:cxnLst/>
              <a:rect l="l" t="t" r="r" b="b"/>
              <a:pathLst>
                <a:path w="4856" h="4856" extrusionOk="0">
                  <a:moveTo>
                    <a:pt x="0" y="0"/>
                  </a:moveTo>
                  <a:lnTo>
                    <a:pt x="0" y="4855"/>
                  </a:lnTo>
                  <a:lnTo>
                    <a:pt x="4856" y="4855"/>
                  </a:lnTo>
                  <a:lnTo>
                    <a:pt x="485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42" name="Google Shape;2442;p8"/>
            <p:cNvSpPr/>
            <p:nvPr/>
          </p:nvSpPr>
          <p:spPr>
            <a:xfrm>
              <a:off x="5458325" y="1141175"/>
              <a:ext cx="121400" cy="121400"/>
            </a:xfrm>
            <a:custGeom>
              <a:avLst/>
              <a:gdLst/>
              <a:ahLst/>
              <a:cxnLst/>
              <a:rect l="l" t="t" r="r" b="b"/>
              <a:pathLst>
                <a:path w="4856" h="4856" extrusionOk="0">
                  <a:moveTo>
                    <a:pt x="0" y="1"/>
                  </a:moveTo>
                  <a:lnTo>
                    <a:pt x="0"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43" name="Google Shape;2443;p8"/>
            <p:cNvSpPr/>
            <p:nvPr/>
          </p:nvSpPr>
          <p:spPr>
            <a:xfrm>
              <a:off x="5458325" y="1442200"/>
              <a:ext cx="121400" cy="121400"/>
            </a:xfrm>
            <a:custGeom>
              <a:avLst/>
              <a:gdLst/>
              <a:ahLst/>
              <a:cxnLst/>
              <a:rect l="l" t="t" r="r" b="b"/>
              <a:pathLst>
                <a:path w="4856" h="4856" extrusionOk="0">
                  <a:moveTo>
                    <a:pt x="0" y="0"/>
                  </a:moveTo>
                  <a:lnTo>
                    <a:pt x="0" y="4856"/>
                  </a:lnTo>
                  <a:lnTo>
                    <a:pt x="4856" y="4856"/>
                  </a:lnTo>
                  <a:lnTo>
                    <a:pt x="485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44" name="Google Shape;2444;p8"/>
            <p:cNvSpPr/>
            <p:nvPr/>
          </p:nvSpPr>
          <p:spPr>
            <a:xfrm>
              <a:off x="5458325" y="1592700"/>
              <a:ext cx="121400" cy="121425"/>
            </a:xfrm>
            <a:custGeom>
              <a:avLst/>
              <a:gdLst/>
              <a:ahLst/>
              <a:cxnLst/>
              <a:rect l="l" t="t" r="r" b="b"/>
              <a:pathLst>
                <a:path w="4856" h="4857" extrusionOk="0">
                  <a:moveTo>
                    <a:pt x="0" y="1"/>
                  </a:moveTo>
                  <a:lnTo>
                    <a:pt x="0"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45" name="Google Shape;2445;p8"/>
            <p:cNvSpPr/>
            <p:nvPr/>
          </p:nvSpPr>
          <p:spPr>
            <a:xfrm>
              <a:off x="5458325" y="2194750"/>
              <a:ext cx="121400" cy="121400"/>
            </a:xfrm>
            <a:custGeom>
              <a:avLst/>
              <a:gdLst/>
              <a:ahLst/>
              <a:cxnLst/>
              <a:rect l="l" t="t" r="r" b="b"/>
              <a:pathLst>
                <a:path w="4856" h="4856" extrusionOk="0">
                  <a:moveTo>
                    <a:pt x="0" y="1"/>
                  </a:moveTo>
                  <a:lnTo>
                    <a:pt x="0"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46" name="Google Shape;2446;p8"/>
            <p:cNvSpPr/>
            <p:nvPr/>
          </p:nvSpPr>
          <p:spPr>
            <a:xfrm>
              <a:off x="5458325" y="2345275"/>
              <a:ext cx="121400" cy="121400"/>
            </a:xfrm>
            <a:custGeom>
              <a:avLst/>
              <a:gdLst/>
              <a:ahLst/>
              <a:cxnLst/>
              <a:rect l="l" t="t" r="r" b="b"/>
              <a:pathLst>
                <a:path w="4856" h="4856" extrusionOk="0">
                  <a:moveTo>
                    <a:pt x="0" y="0"/>
                  </a:moveTo>
                  <a:lnTo>
                    <a:pt x="0" y="4855"/>
                  </a:lnTo>
                  <a:lnTo>
                    <a:pt x="4856" y="4855"/>
                  </a:lnTo>
                  <a:lnTo>
                    <a:pt x="485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47" name="Google Shape;2447;p8"/>
            <p:cNvSpPr/>
            <p:nvPr/>
          </p:nvSpPr>
          <p:spPr>
            <a:xfrm>
              <a:off x="5458325" y="2495775"/>
              <a:ext cx="121400" cy="121400"/>
            </a:xfrm>
            <a:custGeom>
              <a:avLst/>
              <a:gdLst/>
              <a:ahLst/>
              <a:cxnLst/>
              <a:rect l="l" t="t" r="r" b="b"/>
              <a:pathLst>
                <a:path w="4856" h="4856" extrusionOk="0">
                  <a:moveTo>
                    <a:pt x="0" y="1"/>
                  </a:moveTo>
                  <a:lnTo>
                    <a:pt x="0"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48" name="Google Shape;2448;p8"/>
            <p:cNvSpPr/>
            <p:nvPr/>
          </p:nvSpPr>
          <p:spPr>
            <a:xfrm>
              <a:off x="5458325" y="2646275"/>
              <a:ext cx="121400" cy="121425"/>
            </a:xfrm>
            <a:custGeom>
              <a:avLst/>
              <a:gdLst/>
              <a:ahLst/>
              <a:cxnLst/>
              <a:rect l="l" t="t" r="r" b="b"/>
              <a:pathLst>
                <a:path w="4856" h="4857" extrusionOk="0">
                  <a:moveTo>
                    <a:pt x="0" y="1"/>
                  </a:moveTo>
                  <a:lnTo>
                    <a:pt x="0"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49" name="Google Shape;2449;p8"/>
            <p:cNvSpPr/>
            <p:nvPr/>
          </p:nvSpPr>
          <p:spPr>
            <a:xfrm>
              <a:off x="5458325" y="2947300"/>
              <a:ext cx="121400" cy="121425"/>
            </a:xfrm>
            <a:custGeom>
              <a:avLst/>
              <a:gdLst/>
              <a:ahLst/>
              <a:cxnLst/>
              <a:rect l="l" t="t" r="r" b="b"/>
              <a:pathLst>
                <a:path w="4856" h="4857" extrusionOk="0">
                  <a:moveTo>
                    <a:pt x="0" y="1"/>
                  </a:moveTo>
                  <a:lnTo>
                    <a:pt x="0"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50" name="Google Shape;2450;p8"/>
            <p:cNvSpPr/>
            <p:nvPr/>
          </p:nvSpPr>
          <p:spPr>
            <a:xfrm>
              <a:off x="5458325" y="3248325"/>
              <a:ext cx="121400" cy="121400"/>
            </a:xfrm>
            <a:custGeom>
              <a:avLst/>
              <a:gdLst/>
              <a:ahLst/>
              <a:cxnLst/>
              <a:rect l="l" t="t" r="r" b="b"/>
              <a:pathLst>
                <a:path w="4856" h="4856" extrusionOk="0">
                  <a:moveTo>
                    <a:pt x="0" y="1"/>
                  </a:moveTo>
                  <a:lnTo>
                    <a:pt x="0"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51" name="Google Shape;2451;p8"/>
            <p:cNvSpPr/>
            <p:nvPr/>
          </p:nvSpPr>
          <p:spPr>
            <a:xfrm>
              <a:off x="5458325" y="3398850"/>
              <a:ext cx="121400" cy="121400"/>
            </a:xfrm>
            <a:custGeom>
              <a:avLst/>
              <a:gdLst/>
              <a:ahLst/>
              <a:cxnLst/>
              <a:rect l="l" t="t" r="r" b="b"/>
              <a:pathLst>
                <a:path w="4856" h="4856" extrusionOk="0">
                  <a:moveTo>
                    <a:pt x="0" y="0"/>
                  </a:moveTo>
                  <a:lnTo>
                    <a:pt x="0" y="4855"/>
                  </a:lnTo>
                  <a:lnTo>
                    <a:pt x="4856" y="4855"/>
                  </a:lnTo>
                  <a:lnTo>
                    <a:pt x="485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52" name="Google Shape;2452;p8"/>
            <p:cNvSpPr/>
            <p:nvPr/>
          </p:nvSpPr>
          <p:spPr>
            <a:xfrm>
              <a:off x="5458325" y="3699875"/>
              <a:ext cx="121400" cy="121400"/>
            </a:xfrm>
            <a:custGeom>
              <a:avLst/>
              <a:gdLst/>
              <a:ahLst/>
              <a:cxnLst/>
              <a:rect l="l" t="t" r="r" b="b"/>
              <a:pathLst>
                <a:path w="4856" h="4856" extrusionOk="0">
                  <a:moveTo>
                    <a:pt x="0" y="0"/>
                  </a:moveTo>
                  <a:lnTo>
                    <a:pt x="0" y="4855"/>
                  </a:lnTo>
                  <a:lnTo>
                    <a:pt x="4856" y="4855"/>
                  </a:lnTo>
                  <a:lnTo>
                    <a:pt x="485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53" name="Google Shape;2453;p8"/>
            <p:cNvSpPr/>
            <p:nvPr/>
          </p:nvSpPr>
          <p:spPr>
            <a:xfrm>
              <a:off x="5458325" y="3850375"/>
              <a:ext cx="121400" cy="121400"/>
            </a:xfrm>
            <a:custGeom>
              <a:avLst/>
              <a:gdLst/>
              <a:ahLst/>
              <a:cxnLst/>
              <a:rect l="l" t="t" r="r" b="b"/>
              <a:pathLst>
                <a:path w="4856" h="4856" extrusionOk="0">
                  <a:moveTo>
                    <a:pt x="0" y="0"/>
                  </a:moveTo>
                  <a:lnTo>
                    <a:pt x="0" y="4856"/>
                  </a:lnTo>
                  <a:lnTo>
                    <a:pt x="4856" y="4856"/>
                  </a:lnTo>
                  <a:lnTo>
                    <a:pt x="485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54" name="Google Shape;2454;p8"/>
            <p:cNvSpPr/>
            <p:nvPr/>
          </p:nvSpPr>
          <p:spPr>
            <a:xfrm>
              <a:off x="5458325" y="4000875"/>
              <a:ext cx="121400" cy="121425"/>
            </a:xfrm>
            <a:custGeom>
              <a:avLst/>
              <a:gdLst/>
              <a:ahLst/>
              <a:cxnLst/>
              <a:rect l="l" t="t" r="r" b="b"/>
              <a:pathLst>
                <a:path w="4856" h="4857" extrusionOk="0">
                  <a:moveTo>
                    <a:pt x="0" y="1"/>
                  </a:moveTo>
                  <a:lnTo>
                    <a:pt x="0"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55" name="Google Shape;2455;p8"/>
            <p:cNvSpPr/>
            <p:nvPr/>
          </p:nvSpPr>
          <p:spPr>
            <a:xfrm>
              <a:off x="5458325" y="4151400"/>
              <a:ext cx="121400" cy="121400"/>
            </a:xfrm>
            <a:custGeom>
              <a:avLst/>
              <a:gdLst/>
              <a:ahLst/>
              <a:cxnLst/>
              <a:rect l="l" t="t" r="r" b="b"/>
              <a:pathLst>
                <a:path w="4856" h="4856" extrusionOk="0">
                  <a:moveTo>
                    <a:pt x="0" y="0"/>
                  </a:moveTo>
                  <a:lnTo>
                    <a:pt x="0" y="4856"/>
                  </a:lnTo>
                  <a:lnTo>
                    <a:pt x="4856" y="4856"/>
                  </a:lnTo>
                  <a:lnTo>
                    <a:pt x="485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56" name="Google Shape;2456;p8"/>
            <p:cNvSpPr/>
            <p:nvPr/>
          </p:nvSpPr>
          <p:spPr>
            <a:xfrm>
              <a:off x="5458325" y="4602925"/>
              <a:ext cx="121400" cy="121400"/>
            </a:xfrm>
            <a:custGeom>
              <a:avLst/>
              <a:gdLst/>
              <a:ahLst/>
              <a:cxnLst/>
              <a:rect l="l" t="t" r="r" b="b"/>
              <a:pathLst>
                <a:path w="4856" h="4856" extrusionOk="0">
                  <a:moveTo>
                    <a:pt x="0" y="1"/>
                  </a:moveTo>
                  <a:lnTo>
                    <a:pt x="0"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57" name="Google Shape;2457;p8"/>
            <p:cNvSpPr/>
            <p:nvPr/>
          </p:nvSpPr>
          <p:spPr>
            <a:xfrm>
              <a:off x="5458325" y="4753450"/>
              <a:ext cx="121400" cy="121400"/>
            </a:xfrm>
            <a:custGeom>
              <a:avLst/>
              <a:gdLst/>
              <a:ahLst/>
              <a:cxnLst/>
              <a:rect l="l" t="t" r="r" b="b"/>
              <a:pathLst>
                <a:path w="4856" h="4856" extrusionOk="0">
                  <a:moveTo>
                    <a:pt x="0" y="0"/>
                  </a:moveTo>
                  <a:lnTo>
                    <a:pt x="0" y="4855"/>
                  </a:lnTo>
                  <a:lnTo>
                    <a:pt x="4856" y="4855"/>
                  </a:lnTo>
                  <a:lnTo>
                    <a:pt x="485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58" name="Google Shape;2458;p8"/>
            <p:cNvSpPr/>
            <p:nvPr/>
          </p:nvSpPr>
          <p:spPr>
            <a:xfrm>
              <a:off x="5458325" y="5054450"/>
              <a:ext cx="121400" cy="121425"/>
            </a:xfrm>
            <a:custGeom>
              <a:avLst/>
              <a:gdLst/>
              <a:ahLst/>
              <a:cxnLst/>
              <a:rect l="l" t="t" r="r" b="b"/>
              <a:pathLst>
                <a:path w="4856" h="4857" extrusionOk="0">
                  <a:moveTo>
                    <a:pt x="0" y="1"/>
                  </a:moveTo>
                  <a:lnTo>
                    <a:pt x="0"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59" name="Google Shape;2459;p8"/>
            <p:cNvSpPr/>
            <p:nvPr/>
          </p:nvSpPr>
          <p:spPr>
            <a:xfrm>
              <a:off x="5458325" y="5204975"/>
              <a:ext cx="121400" cy="121400"/>
            </a:xfrm>
            <a:custGeom>
              <a:avLst/>
              <a:gdLst/>
              <a:ahLst/>
              <a:cxnLst/>
              <a:rect l="l" t="t" r="r" b="b"/>
              <a:pathLst>
                <a:path w="4856" h="4856" extrusionOk="0">
                  <a:moveTo>
                    <a:pt x="0" y="0"/>
                  </a:moveTo>
                  <a:lnTo>
                    <a:pt x="0" y="4856"/>
                  </a:lnTo>
                  <a:lnTo>
                    <a:pt x="4856" y="4856"/>
                  </a:lnTo>
                  <a:lnTo>
                    <a:pt x="4856"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60" name="Google Shape;2460;p8"/>
            <p:cNvSpPr/>
            <p:nvPr/>
          </p:nvSpPr>
          <p:spPr>
            <a:xfrm>
              <a:off x="5458325" y="5355475"/>
              <a:ext cx="121400" cy="121400"/>
            </a:xfrm>
            <a:custGeom>
              <a:avLst/>
              <a:gdLst/>
              <a:ahLst/>
              <a:cxnLst/>
              <a:rect l="l" t="t" r="r" b="b"/>
              <a:pathLst>
                <a:path w="4856" h="4856" extrusionOk="0">
                  <a:moveTo>
                    <a:pt x="0" y="1"/>
                  </a:moveTo>
                  <a:lnTo>
                    <a:pt x="0"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2461" name="Google Shape;2461;p8"/>
          <p:cNvGrpSpPr/>
          <p:nvPr/>
        </p:nvGrpSpPr>
        <p:grpSpPr>
          <a:xfrm rot="10800000">
            <a:off x="10438095" y="38276"/>
            <a:ext cx="1521044" cy="6781736"/>
            <a:chOff x="5458325" y="238125"/>
            <a:chExt cx="1174975" cy="5238750"/>
          </a:xfrm>
        </p:grpSpPr>
        <p:sp>
          <p:nvSpPr>
            <p:cNvPr id="2462" name="Google Shape;2462;p8"/>
            <p:cNvSpPr/>
            <p:nvPr/>
          </p:nvSpPr>
          <p:spPr>
            <a:xfrm>
              <a:off x="5458325" y="388625"/>
              <a:ext cx="121400" cy="121400"/>
            </a:xfrm>
            <a:custGeom>
              <a:avLst/>
              <a:gdLst/>
              <a:ahLst/>
              <a:cxnLst/>
              <a:rect l="l" t="t" r="r" b="b"/>
              <a:pathLst>
                <a:path w="4856" h="4856" extrusionOk="0">
                  <a:moveTo>
                    <a:pt x="0" y="0"/>
                  </a:moveTo>
                  <a:lnTo>
                    <a:pt x="0" y="4856"/>
                  </a:lnTo>
                  <a:lnTo>
                    <a:pt x="4856" y="4856"/>
                  </a:lnTo>
                  <a:lnTo>
                    <a:pt x="485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63" name="Google Shape;2463;p8"/>
            <p:cNvSpPr/>
            <p:nvPr/>
          </p:nvSpPr>
          <p:spPr>
            <a:xfrm>
              <a:off x="5458325" y="689650"/>
              <a:ext cx="121400" cy="121400"/>
            </a:xfrm>
            <a:custGeom>
              <a:avLst/>
              <a:gdLst/>
              <a:ahLst/>
              <a:cxnLst/>
              <a:rect l="l" t="t" r="r" b="b"/>
              <a:pathLst>
                <a:path w="4856" h="4856" extrusionOk="0">
                  <a:moveTo>
                    <a:pt x="0" y="0"/>
                  </a:moveTo>
                  <a:lnTo>
                    <a:pt x="0" y="4855"/>
                  </a:lnTo>
                  <a:lnTo>
                    <a:pt x="4856" y="4855"/>
                  </a:lnTo>
                  <a:lnTo>
                    <a:pt x="485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64" name="Google Shape;2464;p8"/>
            <p:cNvSpPr/>
            <p:nvPr/>
          </p:nvSpPr>
          <p:spPr>
            <a:xfrm>
              <a:off x="5458325" y="840150"/>
              <a:ext cx="121400" cy="121400"/>
            </a:xfrm>
            <a:custGeom>
              <a:avLst/>
              <a:gdLst/>
              <a:ahLst/>
              <a:cxnLst/>
              <a:rect l="l" t="t" r="r" b="b"/>
              <a:pathLst>
                <a:path w="4856" h="4856" extrusionOk="0">
                  <a:moveTo>
                    <a:pt x="0" y="1"/>
                  </a:moveTo>
                  <a:lnTo>
                    <a:pt x="0"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65" name="Google Shape;2465;p8"/>
            <p:cNvSpPr/>
            <p:nvPr/>
          </p:nvSpPr>
          <p:spPr>
            <a:xfrm>
              <a:off x="5458325" y="1291700"/>
              <a:ext cx="121400" cy="121400"/>
            </a:xfrm>
            <a:custGeom>
              <a:avLst/>
              <a:gdLst/>
              <a:ahLst/>
              <a:cxnLst/>
              <a:rect l="l" t="t" r="r" b="b"/>
              <a:pathLst>
                <a:path w="4856" h="4856" extrusionOk="0">
                  <a:moveTo>
                    <a:pt x="0" y="0"/>
                  </a:moveTo>
                  <a:lnTo>
                    <a:pt x="0" y="4855"/>
                  </a:lnTo>
                  <a:lnTo>
                    <a:pt x="4856" y="4855"/>
                  </a:lnTo>
                  <a:lnTo>
                    <a:pt x="485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66" name="Google Shape;2466;p8"/>
            <p:cNvSpPr/>
            <p:nvPr/>
          </p:nvSpPr>
          <p:spPr>
            <a:xfrm>
              <a:off x="5458325" y="1743225"/>
              <a:ext cx="121400" cy="121400"/>
            </a:xfrm>
            <a:custGeom>
              <a:avLst/>
              <a:gdLst/>
              <a:ahLst/>
              <a:cxnLst/>
              <a:rect l="l" t="t" r="r" b="b"/>
              <a:pathLst>
                <a:path w="4856" h="4856" extrusionOk="0">
                  <a:moveTo>
                    <a:pt x="0" y="0"/>
                  </a:moveTo>
                  <a:lnTo>
                    <a:pt x="0" y="4856"/>
                  </a:lnTo>
                  <a:lnTo>
                    <a:pt x="4856" y="4856"/>
                  </a:lnTo>
                  <a:lnTo>
                    <a:pt x="485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67" name="Google Shape;2467;p8"/>
            <p:cNvSpPr/>
            <p:nvPr/>
          </p:nvSpPr>
          <p:spPr>
            <a:xfrm>
              <a:off x="5458325" y="1893725"/>
              <a:ext cx="121400" cy="121400"/>
            </a:xfrm>
            <a:custGeom>
              <a:avLst/>
              <a:gdLst/>
              <a:ahLst/>
              <a:cxnLst/>
              <a:rect l="l" t="t" r="r" b="b"/>
              <a:pathLst>
                <a:path w="4856" h="4856" extrusionOk="0">
                  <a:moveTo>
                    <a:pt x="0" y="1"/>
                  </a:moveTo>
                  <a:lnTo>
                    <a:pt x="0"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68" name="Google Shape;2468;p8"/>
            <p:cNvSpPr/>
            <p:nvPr/>
          </p:nvSpPr>
          <p:spPr>
            <a:xfrm>
              <a:off x="5458325" y="2044250"/>
              <a:ext cx="121400" cy="121400"/>
            </a:xfrm>
            <a:custGeom>
              <a:avLst/>
              <a:gdLst/>
              <a:ahLst/>
              <a:cxnLst/>
              <a:rect l="l" t="t" r="r" b="b"/>
              <a:pathLst>
                <a:path w="4856" h="4856" extrusionOk="0">
                  <a:moveTo>
                    <a:pt x="0" y="0"/>
                  </a:moveTo>
                  <a:lnTo>
                    <a:pt x="0" y="4855"/>
                  </a:lnTo>
                  <a:lnTo>
                    <a:pt x="4856" y="4855"/>
                  </a:lnTo>
                  <a:lnTo>
                    <a:pt x="485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69" name="Google Shape;2469;p8"/>
            <p:cNvSpPr/>
            <p:nvPr/>
          </p:nvSpPr>
          <p:spPr>
            <a:xfrm>
              <a:off x="5458325" y="2796800"/>
              <a:ext cx="121400" cy="121400"/>
            </a:xfrm>
            <a:custGeom>
              <a:avLst/>
              <a:gdLst/>
              <a:ahLst/>
              <a:cxnLst/>
              <a:rect l="l" t="t" r="r" b="b"/>
              <a:pathLst>
                <a:path w="4856" h="4856" extrusionOk="0">
                  <a:moveTo>
                    <a:pt x="0" y="0"/>
                  </a:moveTo>
                  <a:lnTo>
                    <a:pt x="0" y="4856"/>
                  </a:lnTo>
                  <a:lnTo>
                    <a:pt x="4856" y="4856"/>
                  </a:lnTo>
                  <a:lnTo>
                    <a:pt x="485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70" name="Google Shape;2470;p8"/>
            <p:cNvSpPr/>
            <p:nvPr/>
          </p:nvSpPr>
          <p:spPr>
            <a:xfrm>
              <a:off x="5458325" y="3097825"/>
              <a:ext cx="121400" cy="121400"/>
            </a:xfrm>
            <a:custGeom>
              <a:avLst/>
              <a:gdLst/>
              <a:ahLst/>
              <a:cxnLst/>
              <a:rect l="l" t="t" r="r" b="b"/>
              <a:pathLst>
                <a:path w="4856" h="4856" extrusionOk="0">
                  <a:moveTo>
                    <a:pt x="0" y="0"/>
                  </a:moveTo>
                  <a:lnTo>
                    <a:pt x="0" y="4855"/>
                  </a:lnTo>
                  <a:lnTo>
                    <a:pt x="4856" y="4855"/>
                  </a:lnTo>
                  <a:lnTo>
                    <a:pt x="485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71" name="Google Shape;2471;p8"/>
            <p:cNvSpPr/>
            <p:nvPr/>
          </p:nvSpPr>
          <p:spPr>
            <a:xfrm>
              <a:off x="5458325" y="3549350"/>
              <a:ext cx="121400" cy="121400"/>
            </a:xfrm>
            <a:custGeom>
              <a:avLst/>
              <a:gdLst/>
              <a:ahLst/>
              <a:cxnLst/>
              <a:rect l="l" t="t" r="r" b="b"/>
              <a:pathLst>
                <a:path w="4856" h="4856" extrusionOk="0">
                  <a:moveTo>
                    <a:pt x="0" y="1"/>
                  </a:moveTo>
                  <a:lnTo>
                    <a:pt x="0"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72" name="Google Shape;2472;p8"/>
            <p:cNvSpPr/>
            <p:nvPr/>
          </p:nvSpPr>
          <p:spPr>
            <a:xfrm>
              <a:off x="5458325" y="4301900"/>
              <a:ext cx="121400" cy="121400"/>
            </a:xfrm>
            <a:custGeom>
              <a:avLst/>
              <a:gdLst/>
              <a:ahLst/>
              <a:cxnLst/>
              <a:rect l="l" t="t" r="r" b="b"/>
              <a:pathLst>
                <a:path w="4856" h="4856" extrusionOk="0">
                  <a:moveTo>
                    <a:pt x="0" y="1"/>
                  </a:moveTo>
                  <a:lnTo>
                    <a:pt x="0"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73" name="Google Shape;2473;p8"/>
            <p:cNvSpPr/>
            <p:nvPr/>
          </p:nvSpPr>
          <p:spPr>
            <a:xfrm>
              <a:off x="5458325"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74" name="Google Shape;2474;p8"/>
            <p:cNvSpPr/>
            <p:nvPr/>
          </p:nvSpPr>
          <p:spPr>
            <a:xfrm>
              <a:off x="5458325" y="4903950"/>
              <a:ext cx="121400" cy="121400"/>
            </a:xfrm>
            <a:custGeom>
              <a:avLst/>
              <a:gdLst/>
              <a:ahLst/>
              <a:cxnLst/>
              <a:rect l="l" t="t" r="r" b="b"/>
              <a:pathLst>
                <a:path w="4856" h="4856" extrusionOk="0">
                  <a:moveTo>
                    <a:pt x="0" y="1"/>
                  </a:moveTo>
                  <a:lnTo>
                    <a:pt x="0"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75" name="Google Shape;2475;p8"/>
            <p:cNvSpPr/>
            <p:nvPr/>
          </p:nvSpPr>
          <p:spPr>
            <a:xfrm>
              <a:off x="5608825"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76" name="Google Shape;2476;p8"/>
            <p:cNvSpPr/>
            <p:nvPr/>
          </p:nvSpPr>
          <p:spPr>
            <a:xfrm>
              <a:off x="5608825"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77" name="Google Shape;2477;p8"/>
            <p:cNvSpPr/>
            <p:nvPr/>
          </p:nvSpPr>
          <p:spPr>
            <a:xfrm>
              <a:off x="560882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78" name="Google Shape;2478;p8"/>
            <p:cNvSpPr/>
            <p:nvPr/>
          </p:nvSpPr>
          <p:spPr>
            <a:xfrm>
              <a:off x="5608825"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79" name="Google Shape;2479;p8"/>
            <p:cNvSpPr/>
            <p:nvPr/>
          </p:nvSpPr>
          <p:spPr>
            <a:xfrm>
              <a:off x="5608825"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80" name="Google Shape;2480;p8"/>
            <p:cNvSpPr/>
            <p:nvPr/>
          </p:nvSpPr>
          <p:spPr>
            <a:xfrm>
              <a:off x="5608825"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81" name="Google Shape;2481;p8"/>
            <p:cNvSpPr/>
            <p:nvPr/>
          </p:nvSpPr>
          <p:spPr>
            <a:xfrm>
              <a:off x="5608825"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82" name="Google Shape;2482;p8"/>
            <p:cNvSpPr/>
            <p:nvPr/>
          </p:nvSpPr>
          <p:spPr>
            <a:xfrm>
              <a:off x="5608825"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83" name="Google Shape;2483;p8"/>
            <p:cNvSpPr/>
            <p:nvPr/>
          </p:nvSpPr>
          <p:spPr>
            <a:xfrm>
              <a:off x="560882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84" name="Google Shape;2484;p8"/>
            <p:cNvSpPr/>
            <p:nvPr/>
          </p:nvSpPr>
          <p:spPr>
            <a:xfrm>
              <a:off x="5608825"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85" name="Google Shape;2485;p8"/>
            <p:cNvSpPr/>
            <p:nvPr/>
          </p:nvSpPr>
          <p:spPr>
            <a:xfrm>
              <a:off x="5608825"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86" name="Google Shape;2486;p8"/>
            <p:cNvSpPr/>
            <p:nvPr/>
          </p:nvSpPr>
          <p:spPr>
            <a:xfrm>
              <a:off x="5608825"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87" name="Google Shape;2487;p8"/>
            <p:cNvSpPr/>
            <p:nvPr/>
          </p:nvSpPr>
          <p:spPr>
            <a:xfrm>
              <a:off x="5608825"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88" name="Google Shape;2488;p8"/>
            <p:cNvSpPr/>
            <p:nvPr/>
          </p:nvSpPr>
          <p:spPr>
            <a:xfrm>
              <a:off x="5608825"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89" name="Google Shape;2489;p8"/>
            <p:cNvSpPr/>
            <p:nvPr/>
          </p:nvSpPr>
          <p:spPr>
            <a:xfrm>
              <a:off x="560882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90" name="Google Shape;2490;p8"/>
            <p:cNvSpPr/>
            <p:nvPr/>
          </p:nvSpPr>
          <p:spPr>
            <a:xfrm>
              <a:off x="5608825"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91" name="Google Shape;2491;p8"/>
            <p:cNvSpPr/>
            <p:nvPr/>
          </p:nvSpPr>
          <p:spPr>
            <a:xfrm>
              <a:off x="5608825"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92" name="Google Shape;2492;p8"/>
            <p:cNvSpPr/>
            <p:nvPr/>
          </p:nvSpPr>
          <p:spPr>
            <a:xfrm>
              <a:off x="5608825"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93" name="Google Shape;2493;p8"/>
            <p:cNvSpPr/>
            <p:nvPr/>
          </p:nvSpPr>
          <p:spPr>
            <a:xfrm>
              <a:off x="5608825"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94" name="Google Shape;2494;p8"/>
            <p:cNvSpPr/>
            <p:nvPr/>
          </p:nvSpPr>
          <p:spPr>
            <a:xfrm>
              <a:off x="5608825"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95" name="Google Shape;2495;p8"/>
            <p:cNvSpPr/>
            <p:nvPr/>
          </p:nvSpPr>
          <p:spPr>
            <a:xfrm>
              <a:off x="5608825"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96" name="Google Shape;2496;p8"/>
            <p:cNvSpPr/>
            <p:nvPr/>
          </p:nvSpPr>
          <p:spPr>
            <a:xfrm>
              <a:off x="5608825"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97" name="Google Shape;2497;p8"/>
            <p:cNvSpPr/>
            <p:nvPr/>
          </p:nvSpPr>
          <p:spPr>
            <a:xfrm>
              <a:off x="5608825"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98" name="Google Shape;2498;p8"/>
            <p:cNvSpPr/>
            <p:nvPr/>
          </p:nvSpPr>
          <p:spPr>
            <a:xfrm>
              <a:off x="5608825"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99" name="Google Shape;2499;p8"/>
            <p:cNvSpPr/>
            <p:nvPr/>
          </p:nvSpPr>
          <p:spPr>
            <a:xfrm>
              <a:off x="5608825"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00" name="Google Shape;2500;p8"/>
            <p:cNvSpPr/>
            <p:nvPr/>
          </p:nvSpPr>
          <p:spPr>
            <a:xfrm>
              <a:off x="5608825"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01" name="Google Shape;2501;p8"/>
            <p:cNvSpPr/>
            <p:nvPr/>
          </p:nvSpPr>
          <p:spPr>
            <a:xfrm>
              <a:off x="5608825"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02" name="Google Shape;2502;p8"/>
            <p:cNvSpPr/>
            <p:nvPr/>
          </p:nvSpPr>
          <p:spPr>
            <a:xfrm>
              <a:off x="560882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03" name="Google Shape;2503;p8"/>
            <p:cNvSpPr/>
            <p:nvPr/>
          </p:nvSpPr>
          <p:spPr>
            <a:xfrm>
              <a:off x="5608825"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04" name="Google Shape;2504;p8"/>
            <p:cNvSpPr/>
            <p:nvPr/>
          </p:nvSpPr>
          <p:spPr>
            <a:xfrm>
              <a:off x="5608825"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05" name="Google Shape;2505;p8"/>
            <p:cNvSpPr/>
            <p:nvPr/>
          </p:nvSpPr>
          <p:spPr>
            <a:xfrm>
              <a:off x="5608825"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06" name="Google Shape;2506;p8"/>
            <p:cNvSpPr/>
            <p:nvPr/>
          </p:nvSpPr>
          <p:spPr>
            <a:xfrm>
              <a:off x="5759350"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07" name="Google Shape;2507;p8"/>
            <p:cNvSpPr/>
            <p:nvPr/>
          </p:nvSpPr>
          <p:spPr>
            <a:xfrm>
              <a:off x="5759350"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08" name="Google Shape;2508;p8"/>
            <p:cNvSpPr/>
            <p:nvPr/>
          </p:nvSpPr>
          <p:spPr>
            <a:xfrm>
              <a:off x="5759350"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09" name="Google Shape;2509;p8"/>
            <p:cNvSpPr/>
            <p:nvPr/>
          </p:nvSpPr>
          <p:spPr>
            <a:xfrm>
              <a:off x="5759350"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10" name="Google Shape;2510;p8"/>
            <p:cNvSpPr/>
            <p:nvPr/>
          </p:nvSpPr>
          <p:spPr>
            <a:xfrm>
              <a:off x="5759350"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11" name="Google Shape;2511;p8"/>
            <p:cNvSpPr/>
            <p:nvPr/>
          </p:nvSpPr>
          <p:spPr>
            <a:xfrm>
              <a:off x="5759350"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12" name="Google Shape;2512;p8"/>
            <p:cNvSpPr/>
            <p:nvPr/>
          </p:nvSpPr>
          <p:spPr>
            <a:xfrm>
              <a:off x="5759350"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13" name="Google Shape;2513;p8"/>
            <p:cNvSpPr/>
            <p:nvPr/>
          </p:nvSpPr>
          <p:spPr>
            <a:xfrm>
              <a:off x="5759350"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14" name="Google Shape;2514;p8"/>
            <p:cNvSpPr/>
            <p:nvPr/>
          </p:nvSpPr>
          <p:spPr>
            <a:xfrm>
              <a:off x="5759350"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15" name="Google Shape;2515;p8"/>
            <p:cNvSpPr/>
            <p:nvPr/>
          </p:nvSpPr>
          <p:spPr>
            <a:xfrm>
              <a:off x="5759350"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16" name="Google Shape;2516;p8"/>
            <p:cNvSpPr/>
            <p:nvPr/>
          </p:nvSpPr>
          <p:spPr>
            <a:xfrm>
              <a:off x="5759350"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17" name="Google Shape;2517;p8"/>
            <p:cNvSpPr/>
            <p:nvPr/>
          </p:nvSpPr>
          <p:spPr>
            <a:xfrm>
              <a:off x="5909850"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18" name="Google Shape;2518;p8"/>
            <p:cNvSpPr/>
            <p:nvPr/>
          </p:nvSpPr>
          <p:spPr>
            <a:xfrm>
              <a:off x="5909850"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19" name="Google Shape;2519;p8"/>
            <p:cNvSpPr/>
            <p:nvPr/>
          </p:nvSpPr>
          <p:spPr>
            <a:xfrm>
              <a:off x="5909850"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20" name="Google Shape;2520;p8"/>
            <p:cNvSpPr/>
            <p:nvPr/>
          </p:nvSpPr>
          <p:spPr>
            <a:xfrm>
              <a:off x="6060375"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21" name="Google Shape;2521;p8"/>
            <p:cNvSpPr/>
            <p:nvPr/>
          </p:nvSpPr>
          <p:spPr>
            <a:xfrm>
              <a:off x="621087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22" name="Google Shape;2522;p8"/>
            <p:cNvSpPr/>
            <p:nvPr/>
          </p:nvSpPr>
          <p:spPr>
            <a:xfrm>
              <a:off x="6210875"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23" name="Google Shape;2523;p8"/>
            <p:cNvSpPr/>
            <p:nvPr/>
          </p:nvSpPr>
          <p:spPr>
            <a:xfrm>
              <a:off x="6511900" y="990675"/>
              <a:ext cx="121400" cy="121400"/>
            </a:xfrm>
            <a:custGeom>
              <a:avLst/>
              <a:gdLst/>
              <a:ahLst/>
              <a:cxnLst/>
              <a:rect l="l" t="t" r="r" b="b"/>
              <a:pathLst>
                <a:path w="4856" h="4856" extrusionOk="0">
                  <a:moveTo>
                    <a:pt x="0" y="0"/>
                  </a:moveTo>
                  <a:lnTo>
                    <a:pt x="0" y="4855"/>
                  </a:lnTo>
                  <a:lnTo>
                    <a:pt x="4856" y="4855"/>
                  </a:lnTo>
                  <a:lnTo>
                    <a:pt x="485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2524" name="Google Shape;2524;p8"/>
          <p:cNvGrpSpPr/>
          <p:nvPr/>
        </p:nvGrpSpPr>
        <p:grpSpPr>
          <a:xfrm rot="10800000">
            <a:off x="10243269" y="38276"/>
            <a:ext cx="1326185" cy="6586909"/>
            <a:chOff x="5759350" y="388625"/>
            <a:chExt cx="1024450" cy="5088250"/>
          </a:xfrm>
        </p:grpSpPr>
        <p:sp>
          <p:nvSpPr>
            <p:cNvPr id="2525" name="Google Shape;2525;p8"/>
            <p:cNvSpPr/>
            <p:nvPr/>
          </p:nvSpPr>
          <p:spPr>
            <a:xfrm>
              <a:off x="5759350"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26" name="Google Shape;2526;p8"/>
            <p:cNvSpPr/>
            <p:nvPr/>
          </p:nvSpPr>
          <p:spPr>
            <a:xfrm>
              <a:off x="5759350"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27" name="Google Shape;2527;p8"/>
            <p:cNvSpPr/>
            <p:nvPr/>
          </p:nvSpPr>
          <p:spPr>
            <a:xfrm>
              <a:off x="5759350"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28" name="Google Shape;2528;p8"/>
            <p:cNvSpPr/>
            <p:nvPr/>
          </p:nvSpPr>
          <p:spPr>
            <a:xfrm>
              <a:off x="5759350"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29" name="Google Shape;2529;p8"/>
            <p:cNvSpPr/>
            <p:nvPr/>
          </p:nvSpPr>
          <p:spPr>
            <a:xfrm>
              <a:off x="5759350"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30" name="Google Shape;2530;p8"/>
            <p:cNvSpPr/>
            <p:nvPr/>
          </p:nvSpPr>
          <p:spPr>
            <a:xfrm>
              <a:off x="5759350"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31" name="Google Shape;2531;p8"/>
            <p:cNvSpPr/>
            <p:nvPr/>
          </p:nvSpPr>
          <p:spPr>
            <a:xfrm>
              <a:off x="5759350"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32" name="Google Shape;2532;p8"/>
            <p:cNvSpPr/>
            <p:nvPr/>
          </p:nvSpPr>
          <p:spPr>
            <a:xfrm>
              <a:off x="5909850"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33" name="Google Shape;2533;p8"/>
            <p:cNvSpPr/>
            <p:nvPr/>
          </p:nvSpPr>
          <p:spPr>
            <a:xfrm>
              <a:off x="5909850"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34" name="Google Shape;2534;p8"/>
            <p:cNvSpPr/>
            <p:nvPr/>
          </p:nvSpPr>
          <p:spPr>
            <a:xfrm>
              <a:off x="5909850"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35" name="Google Shape;2535;p8"/>
            <p:cNvSpPr/>
            <p:nvPr/>
          </p:nvSpPr>
          <p:spPr>
            <a:xfrm>
              <a:off x="5909850"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36" name="Google Shape;2536;p8"/>
            <p:cNvSpPr/>
            <p:nvPr/>
          </p:nvSpPr>
          <p:spPr>
            <a:xfrm>
              <a:off x="5909850"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37" name="Google Shape;2537;p8"/>
            <p:cNvSpPr/>
            <p:nvPr/>
          </p:nvSpPr>
          <p:spPr>
            <a:xfrm>
              <a:off x="5909850"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38" name="Google Shape;2538;p8"/>
            <p:cNvSpPr/>
            <p:nvPr/>
          </p:nvSpPr>
          <p:spPr>
            <a:xfrm>
              <a:off x="5909850"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39" name="Google Shape;2539;p8"/>
            <p:cNvSpPr/>
            <p:nvPr/>
          </p:nvSpPr>
          <p:spPr>
            <a:xfrm>
              <a:off x="5909850"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40" name="Google Shape;2540;p8"/>
            <p:cNvSpPr/>
            <p:nvPr/>
          </p:nvSpPr>
          <p:spPr>
            <a:xfrm>
              <a:off x="5909850"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41" name="Google Shape;2541;p8"/>
            <p:cNvSpPr/>
            <p:nvPr/>
          </p:nvSpPr>
          <p:spPr>
            <a:xfrm>
              <a:off x="5909850"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42" name="Google Shape;2542;p8"/>
            <p:cNvSpPr/>
            <p:nvPr/>
          </p:nvSpPr>
          <p:spPr>
            <a:xfrm>
              <a:off x="5909850"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43" name="Google Shape;2543;p8"/>
            <p:cNvSpPr/>
            <p:nvPr/>
          </p:nvSpPr>
          <p:spPr>
            <a:xfrm>
              <a:off x="5909850"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44" name="Google Shape;2544;p8"/>
            <p:cNvSpPr/>
            <p:nvPr/>
          </p:nvSpPr>
          <p:spPr>
            <a:xfrm>
              <a:off x="5909850"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45" name="Google Shape;2545;p8"/>
            <p:cNvSpPr/>
            <p:nvPr/>
          </p:nvSpPr>
          <p:spPr>
            <a:xfrm>
              <a:off x="5909850"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46" name="Google Shape;2546;p8"/>
            <p:cNvSpPr/>
            <p:nvPr/>
          </p:nvSpPr>
          <p:spPr>
            <a:xfrm>
              <a:off x="5909850"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47" name="Google Shape;2547;p8"/>
            <p:cNvSpPr/>
            <p:nvPr/>
          </p:nvSpPr>
          <p:spPr>
            <a:xfrm>
              <a:off x="5909850"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48" name="Google Shape;2548;p8"/>
            <p:cNvSpPr/>
            <p:nvPr/>
          </p:nvSpPr>
          <p:spPr>
            <a:xfrm>
              <a:off x="5909850"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49" name="Google Shape;2549;p8"/>
            <p:cNvSpPr/>
            <p:nvPr/>
          </p:nvSpPr>
          <p:spPr>
            <a:xfrm>
              <a:off x="5909850"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50" name="Google Shape;2550;p8"/>
            <p:cNvSpPr/>
            <p:nvPr/>
          </p:nvSpPr>
          <p:spPr>
            <a:xfrm>
              <a:off x="5909850"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51" name="Google Shape;2551;p8"/>
            <p:cNvSpPr/>
            <p:nvPr/>
          </p:nvSpPr>
          <p:spPr>
            <a:xfrm>
              <a:off x="6060375"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52" name="Google Shape;2552;p8"/>
            <p:cNvSpPr/>
            <p:nvPr/>
          </p:nvSpPr>
          <p:spPr>
            <a:xfrm>
              <a:off x="6060375"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53" name="Google Shape;2553;p8"/>
            <p:cNvSpPr/>
            <p:nvPr/>
          </p:nvSpPr>
          <p:spPr>
            <a:xfrm>
              <a:off x="6060375"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54" name="Google Shape;2554;p8"/>
            <p:cNvSpPr/>
            <p:nvPr/>
          </p:nvSpPr>
          <p:spPr>
            <a:xfrm>
              <a:off x="6060375"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55" name="Google Shape;2555;p8"/>
            <p:cNvSpPr/>
            <p:nvPr/>
          </p:nvSpPr>
          <p:spPr>
            <a:xfrm>
              <a:off x="6060375"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56" name="Google Shape;2556;p8"/>
            <p:cNvSpPr/>
            <p:nvPr/>
          </p:nvSpPr>
          <p:spPr>
            <a:xfrm>
              <a:off x="6060375"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57" name="Google Shape;2557;p8"/>
            <p:cNvSpPr/>
            <p:nvPr/>
          </p:nvSpPr>
          <p:spPr>
            <a:xfrm>
              <a:off x="6060375"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58" name="Google Shape;2558;p8"/>
            <p:cNvSpPr/>
            <p:nvPr/>
          </p:nvSpPr>
          <p:spPr>
            <a:xfrm>
              <a:off x="6060375"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59" name="Google Shape;2559;p8"/>
            <p:cNvSpPr/>
            <p:nvPr/>
          </p:nvSpPr>
          <p:spPr>
            <a:xfrm>
              <a:off x="6060375"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60" name="Google Shape;2560;p8"/>
            <p:cNvSpPr/>
            <p:nvPr/>
          </p:nvSpPr>
          <p:spPr>
            <a:xfrm>
              <a:off x="6060375"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61" name="Google Shape;2561;p8"/>
            <p:cNvSpPr/>
            <p:nvPr/>
          </p:nvSpPr>
          <p:spPr>
            <a:xfrm>
              <a:off x="6060375"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62" name="Google Shape;2562;p8"/>
            <p:cNvSpPr/>
            <p:nvPr/>
          </p:nvSpPr>
          <p:spPr>
            <a:xfrm>
              <a:off x="6060375"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63" name="Google Shape;2563;p8"/>
            <p:cNvSpPr/>
            <p:nvPr/>
          </p:nvSpPr>
          <p:spPr>
            <a:xfrm>
              <a:off x="6060375"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64" name="Google Shape;2564;p8"/>
            <p:cNvSpPr/>
            <p:nvPr/>
          </p:nvSpPr>
          <p:spPr>
            <a:xfrm>
              <a:off x="6060375"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65" name="Google Shape;2565;p8"/>
            <p:cNvSpPr/>
            <p:nvPr/>
          </p:nvSpPr>
          <p:spPr>
            <a:xfrm>
              <a:off x="6060375"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66" name="Google Shape;2566;p8"/>
            <p:cNvSpPr/>
            <p:nvPr/>
          </p:nvSpPr>
          <p:spPr>
            <a:xfrm>
              <a:off x="6060375"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67" name="Google Shape;2567;p8"/>
            <p:cNvSpPr/>
            <p:nvPr/>
          </p:nvSpPr>
          <p:spPr>
            <a:xfrm>
              <a:off x="6060375"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68" name="Google Shape;2568;p8"/>
            <p:cNvSpPr/>
            <p:nvPr/>
          </p:nvSpPr>
          <p:spPr>
            <a:xfrm>
              <a:off x="6060375"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69" name="Google Shape;2569;p8"/>
            <p:cNvSpPr/>
            <p:nvPr/>
          </p:nvSpPr>
          <p:spPr>
            <a:xfrm>
              <a:off x="6060375"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70" name="Google Shape;2570;p8"/>
            <p:cNvSpPr/>
            <p:nvPr/>
          </p:nvSpPr>
          <p:spPr>
            <a:xfrm>
              <a:off x="6060375"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71" name="Google Shape;2571;p8"/>
            <p:cNvSpPr/>
            <p:nvPr/>
          </p:nvSpPr>
          <p:spPr>
            <a:xfrm>
              <a:off x="6060375"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72" name="Google Shape;2572;p8"/>
            <p:cNvSpPr/>
            <p:nvPr/>
          </p:nvSpPr>
          <p:spPr>
            <a:xfrm>
              <a:off x="6060375"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73" name="Google Shape;2573;p8"/>
            <p:cNvSpPr/>
            <p:nvPr/>
          </p:nvSpPr>
          <p:spPr>
            <a:xfrm>
              <a:off x="6060375"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74" name="Google Shape;2574;p8"/>
            <p:cNvSpPr/>
            <p:nvPr/>
          </p:nvSpPr>
          <p:spPr>
            <a:xfrm>
              <a:off x="6060375"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75" name="Google Shape;2575;p8"/>
            <p:cNvSpPr/>
            <p:nvPr/>
          </p:nvSpPr>
          <p:spPr>
            <a:xfrm>
              <a:off x="6060375"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76" name="Google Shape;2576;p8"/>
            <p:cNvSpPr/>
            <p:nvPr/>
          </p:nvSpPr>
          <p:spPr>
            <a:xfrm>
              <a:off x="6060375"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77" name="Google Shape;2577;p8"/>
            <p:cNvSpPr/>
            <p:nvPr/>
          </p:nvSpPr>
          <p:spPr>
            <a:xfrm>
              <a:off x="6210875"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78" name="Google Shape;2578;p8"/>
            <p:cNvSpPr/>
            <p:nvPr/>
          </p:nvSpPr>
          <p:spPr>
            <a:xfrm>
              <a:off x="6210875"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79" name="Google Shape;2579;p8"/>
            <p:cNvSpPr/>
            <p:nvPr/>
          </p:nvSpPr>
          <p:spPr>
            <a:xfrm>
              <a:off x="6210875"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80" name="Google Shape;2580;p8"/>
            <p:cNvSpPr/>
            <p:nvPr/>
          </p:nvSpPr>
          <p:spPr>
            <a:xfrm>
              <a:off x="6210875"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81" name="Google Shape;2581;p8"/>
            <p:cNvSpPr/>
            <p:nvPr/>
          </p:nvSpPr>
          <p:spPr>
            <a:xfrm>
              <a:off x="621087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82" name="Google Shape;2582;p8"/>
            <p:cNvSpPr/>
            <p:nvPr/>
          </p:nvSpPr>
          <p:spPr>
            <a:xfrm>
              <a:off x="6210875"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83" name="Google Shape;2583;p8"/>
            <p:cNvSpPr/>
            <p:nvPr/>
          </p:nvSpPr>
          <p:spPr>
            <a:xfrm>
              <a:off x="6210875"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84" name="Google Shape;2584;p8"/>
            <p:cNvSpPr/>
            <p:nvPr/>
          </p:nvSpPr>
          <p:spPr>
            <a:xfrm>
              <a:off x="6210875"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85" name="Google Shape;2585;p8"/>
            <p:cNvSpPr/>
            <p:nvPr/>
          </p:nvSpPr>
          <p:spPr>
            <a:xfrm>
              <a:off x="6210875"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86" name="Google Shape;2586;p8"/>
            <p:cNvSpPr/>
            <p:nvPr/>
          </p:nvSpPr>
          <p:spPr>
            <a:xfrm>
              <a:off x="6210875"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87" name="Google Shape;2587;p8"/>
            <p:cNvSpPr/>
            <p:nvPr/>
          </p:nvSpPr>
          <p:spPr>
            <a:xfrm>
              <a:off x="6210875"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88" name="Google Shape;2588;p8"/>
            <p:cNvSpPr/>
            <p:nvPr/>
          </p:nvSpPr>
          <p:spPr>
            <a:xfrm>
              <a:off x="6210875"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89" name="Google Shape;2589;p8"/>
            <p:cNvSpPr/>
            <p:nvPr/>
          </p:nvSpPr>
          <p:spPr>
            <a:xfrm>
              <a:off x="6210875"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90" name="Google Shape;2590;p8"/>
            <p:cNvSpPr/>
            <p:nvPr/>
          </p:nvSpPr>
          <p:spPr>
            <a:xfrm>
              <a:off x="6210875"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91" name="Google Shape;2591;p8"/>
            <p:cNvSpPr/>
            <p:nvPr/>
          </p:nvSpPr>
          <p:spPr>
            <a:xfrm>
              <a:off x="6210875"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92" name="Google Shape;2592;p8"/>
            <p:cNvSpPr/>
            <p:nvPr/>
          </p:nvSpPr>
          <p:spPr>
            <a:xfrm>
              <a:off x="6210875"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93" name="Google Shape;2593;p8"/>
            <p:cNvSpPr/>
            <p:nvPr/>
          </p:nvSpPr>
          <p:spPr>
            <a:xfrm>
              <a:off x="6210875"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94" name="Google Shape;2594;p8"/>
            <p:cNvSpPr/>
            <p:nvPr/>
          </p:nvSpPr>
          <p:spPr>
            <a:xfrm>
              <a:off x="6210875"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95" name="Google Shape;2595;p8"/>
            <p:cNvSpPr/>
            <p:nvPr/>
          </p:nvSpPr>
          <p:spPr>
            <a:xfrm>
              <a:off x="621087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96" name="Google Shape;2596;p8"/>
            <p:cNvSpPr/>
            <p:nvPr/>
          </p:nvSpPr>
          <p:spPr>
            <a:xfrm>
              <a:off x="6210875"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97" name="Google Shape;2597;p8"/>
            <p:cNvSpPr/>
            <p:nvPr/>
          </p:nvSpPr>
          <p:spPr>
            <a:xfrm>
              <a:off x="6361375"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98" name="Google Shape;2598;p8"/>
            <p:cNvSpPr/>
            <p:nvPr/>
          </p:nvSpPr>
          <p:spPr>
            <a:xfrm>
              <a:off x="6361375"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99" name="Google Shape;2599;p8"/>
            <p:cNvSpPr/>
            <p:nvPr/>
          </p:nvSpPr>
          <p:spPr>
            <a:xfrm>
              <a:off x="6361375"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00" name="Google Shape;2600;p8"/>
            <p:cNvSpPr/>
            <p:nvPr/>
          </p:nvSpPr>
          <p:spPr>
            <a:xfrm>
              <a:off x="6361375"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01" name="Google Shape;2601;p8"/>
            <p:cNvSpPr/>
            <p:nvPr/>
          </p:nvSpPr>
          <p:spPr>
            <a:xfrm>
              <a:off x="6361375"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02" name="Google Shape;2602;p8"/>
            <p:cNvSpPr/>
            <p:nvPr/>
          </p:nvSpPr>
          <p:spPr>
            <a:xfrm>
              <a:off x="6361375"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03" name="Google Shape;2603;p8"/>
            <p:cNvSpPr/>
            <p:nvPr/>
          </p:nvSpPr>
          <p:spPr>
            <a:xfrm>
              <a:off x="6361375"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04" name="Google Shape;2604;p8"/>
            <p:cNvSpPr/>
            <p:nvPr/>
          </p:nvSpPr>
          <p:spPr>
            <a:xfrm>
              <a:off x="6361375"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05" name="Google Shape;2605;p8"/>
            <p:cNvSpPr/>
            <p:nvPr/>
          </p:nvSpPr>
          <p:spPr>
            <a:xfrm>
              <a:off x="6361375"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06" name="Google Shape;2606;p8"/>
            <p:cNvSpPr/>
            <p:nvPr/>
          </p:nvSpPr>
          <p:spPr>
            <a:xfrm>
              <a:off x="6361375"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07" name="Google Shape;2607;p8"/>
            <p:cNvSpPr/>
            <p:nvPr/>
          </p:nvSpPr>
          <p:spPr>
            <a:xfrm>
              <a:off x="6361375"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08" name="Google Shape;2608;p8"/>
            <p:cNvSpPr/>
            <p:nvPr/>
          </p:nvSpPr>
          <p:spPr>
            <a:xfrm>
              <a:off x="6361375"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09" name="Google Shape;2609;p8"/>
            <p:cNvSpPr/>
            <p:nvPr/>
          </p:nvSpPr>
          <p:spPr>
            <a:xfrm>
              <a:off x="6361375"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10" name="Google Shape;2610;p8"/>
            <p:cNvSpPr/>
            <p:nvPr/>
          </p:nvSpPr>
          <p:spPr>
            <a:xfrm>
              <a:off x="6361375"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11" name="Google Shape;2611;p8"/>
            <p:cNvSpPr/>
            <p:nvPr/>
          </p:nvSpPr>
          <p:spPr>
            <a:xfrm>
              <a:off x="6361375"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12" name="Google Shape;2612;p8"/>
            <p:cNvSpPr/>
            <p:nvPr/>
          </p:nvSpPr>
          <p:spPr>
            <a:xfrm>
              <a:off x="6361375"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13" name="Google Shape;2613;p8"/>
            <p:cNvSpPr/>
            <p:nvPr/>
          </p:nvSpPr>
          <p:spPr>
            <a:xfrm>
              <a:off x="6361375"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14" name="Google Shape;2614;p8"/>
            <p:cNvSpPr/>
            <p:nvPr/>
          </p:nvSpPr>
          <p:spPr>
            <a:xfrm>
              <a:off x="6361375"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15" name="Google Shape;2615;p8"/>
            <p:cNvSpPr/>
            <p:nvPr/>
          </p:nvSpPr>
          <p:spPr>
            <a:xfrm>
              <a:off x="6511900" y="388625"/>
              <a:ext cx="121400" cy="121400"/>
            </a:xfrm>
            <a:custGeom>
              <a:avLst/>
              <a:gdLst/>
              <a:ahLst/>
              <a:cxnLst/>
              <a:rect l="l" t="t" r="r" b="b"/>
              <a:pathLst>
                <a:path w="4856" h="4856" extrusionOk="0">
                  <a:moveTo>
                    <a:pt x="0" y="0"/>
                  </a:moveTo>
                  <a:lnTo>
                    <a:pt x="0" y="4856"/>
                  </a:lnTo>
                  <a:lnTo>
                    <a:pt x="4856" y="4856"/>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16" name="Google Shape;2616;p8"/>
            <p:cNvSpPr/>
            <p:nvPr/>
          </p:nvSpPr>
          <p:spPr>
            <a:xfrm>
              <a:off x="6511900" y="1291700"/>
              <a:ext cx="121400" cy="121400"/>
            </a:xfrm>
            <a:custGeom>
              <a:avLst/>
              <a:gdLst/>
              <a:ahLst/>
              <a:cxnLst/>
              <a:rect l="l" t="t" r="r" b="b"/>
              <a:pathLst>
                <a:path w="4856" h="4856" extrusionOk="0">
                  <a:moveTo>
                    <a:pt x="0" y="0"/>
                  </a:moveTo>
                  <a:lnTo>
                    <a:pt x="0"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17" name="Google Shape;2617;p8"/>
            <p:cNvSpPr/>
            <p:nvPr/>
          </p:nvSpPr>
          <p:spPr>
            <a:xfrm>
              <a:off x="6511900" y="2044250"/>
              <a:ext cx="121400" cy="121400"/>
            </a:xfrm>
            <a:custGeom>
              <a:avLst/>
              <a:gdLst/>
              <a:ahLst/>
              <a:cxnLst/>
              <a:rect l="l" t="t" r="r" b="b"/>
              <a:pathLst>
                <a:path w="4856" h="4856" extrusionOk="0">
                  <a:moveTo>
                    <a:pt x="0" y="0"/>
                  </a:moveTo>
                  <a:lnTo>
                    <a:pt x="0"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18" name="Google Shape;2618;p8"/>
            <p:cNvSpPr/>
            <p:nvPr/>
          </p:nvSpPr>
          <p:spPr>
            <a:xfrm>
              <a:off x="6511900" y="2796800"/>
              <a:ext cx="121400" cy="121400"/>
            </a:xfrm>
            <a:custGeom>
              <a:avLst/>
              <a:gdLst/>
              <a:ahLst/>
              <a:cxnLst/>
              <a:rect l="l" t="t" r="r" b="b"/>
              <a:pathLst>
                <a:path w="4856" h="4856" extrusionOk="0">
                  <a:moveTo>
                    <a:pt x="0" y="0"/>
                  </a:moveTo>
                  <a:lnTo>
                    <a:pt x="0" y="4856"/>
                  </a:lnTo>
                  <a:lnTo>
                    <a:pt x="4856" y="4856"/>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19" name="Google Shape;2619;p8"/>
            <p:cNvSpPr/>
            <p:nvPr/>
          </p:nvSpPr>
          <p:spPr>
            <a:xfrm>
              <a:off x="6511900" y="3699875"/>
              <a:ext cx="121400" cy="121400"/>
            </a:xfrm>
            <a:custGeom>
              <a:avLst/>
              <a:gdLst/>
              <a:ahLst/>
              <a:cxnLst/>
              <a:rect l="l" t="t" r="r" b="b"/>
              <a:pathLst>
                <a:path w="4856" h="4856" extrusionOk="0">
                  <a:moveTo>
                    <a:pt x="0" y="0"/>
                  </a:moveTo>
                  <a:lnTo>
                    <a:pt x="0"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20" name="Google Shape;2620;p8"/>
            <p:cNvSpPr/>
            <p:nvPr/>
          </p:nvSpPr>
          <p:spPr>
            <a:xfrm>
              <a:off x="6511900"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21" name="Google Shape;2621;p8"/>
            <p:cNvSpPr/>
            <p:nvPr/>
          </p:nvSpPr>
          <p:spPr>
            <a:xfrm>
              <a:off x="6511900" y="4602925"/>
              <a:ext cx="121400" cy="121400"/>
            </a:xfrm>
            <a:custGeom>
              <a:avLst/>
              <a:gdLst/>
              <a:ahLst/>
              <a:cxnLst/>
              <a:rect l="l" t="t" r="r" b="b"/>
              <a:pathLst>
                <a:path w="4856" h="4856" extrusionOk="0">
                  <a:moveTo>
                    <a:pt x="0" y="1"/>
                  </a:moveTo>
                  <a:lnTo>
                    <a:pt x="0"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22" name="Google Shape;2622;p8"/>
            <p:cNvSpPr/>
            <p:nvPr/>
          </p:nvSpPr>
          <p:spPr>
            <a:xfrm>
              <a:off x="6511900" y="5204975"/>
              <a:ext cx="121400" cy="121400"/>
            </a:xfrm>
            <a:custGeom>
              <a:avLst/>
              <a:gdLst/>
              <a:ahLst/>
              <a:cxnLst/>
              <a:rect l="l" t="t" r="r" b="b"/>
              <a:pathLst>
                <a:path w="4856" h="4856" extrusionOk="0">
                  <a:moveTo>
                    <a:pt x="0" y="0"/>
                  </a:moveTo>
                  <a:lnTo>
                    <a:pt x="0" y="4856"/>
                  </a:lnTo>
                  <a:lnTo>
                    <a:pt x="4856" y="4856"/>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23" name="Google Shape;2623;p8"/>
            <p:cNvSpPr/>
            <p:nvPr/>
          </p:nvSpPr>
          <p:spPr>
            <a:xfrm>
              <a:off x="6662400"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24" name="Google Shape;2624;p8"/>
            <p:cNvSpPr/>
            <p:nvPr/>
          </p:nvSpPr>
          <p:spPr>
            <a:xfrm>
              <a:off x="6662400"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25" name="Google Shape;2625;p8"/>
            <p:cNvSpPr/>
            <p:nvPr/>
          </p:nvSpPr>
          <p:spPr>
            <a:xfrm>
              <a:off x="6662400"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2626" name="Google Shape;2626;p8"/>
          <p:cNvGrpSpPr/>
          <p:nvPr/>
        </p:nvGrpSpPr>
        <p:grpSpPr>
          <a:xfrm rot="10800000">
            <a:off x="10243269" y="38276"/>
            <a:ext cx="1521044" cy="6781736"/>
            <a:chOff x="5608825" y="238125"/>
            <a:chExt cx="1174975" cy="5238750"/>
          </a:xfrm>
        </p:grpSpPr>
        <p:sp>
          <p:nvSpPr>
            <p:cNvPr id="2627" name="Google Shape;2627;p8"/>
            <p:cNvSpPr/>
            <p:nvPr/>
          </p:nvSpPr>
          <p:spPr>
            <a:xfrm>
              <a:off x="5608825"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28" name="Google Shape;2628;p8"/>
            <p:cNvSpPr/>
            <p:nvPr/>
          </p:nvSpPr>
          <p:spPr>
            <a:xfrm>
              <a:off x="5608825"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29" name="Google Shape;2629;p8"/>
            <p:cNvSpPr/>
            <p:nvPr/>
          </p:nvSpPr>
          <p:spPr>
            <a:xfrm>
              <a:off x="5608825"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30" name="Google Shape;2630;p8"/>
            <p:cNvSpPr/>
            <p:nvPr/>
          </p:nvSpPr>
          <p:spPr>
            <a:xfrm>
              <a:off x="5608825"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31" name="Google Shape;2631;p8"/>
            <p:cNvSpPr/>
            <p:nvPr/>
          </p:nvSpPr>
          <p:spPr>
            <a:xfrm>
              <a:off x="5759350"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32" name="Google Shape;2632;p8"/>
            <p:cNvSpPr/>
            <p:nvPr/>
          </p:nvSpPr>
          <p:spPr>
            <a:xfrm>
              <a:off x="5759350"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33" name="Google Shape;2633;p8"/>
            <p:cNvSpPr/>
            <p:nvPr/>
          </p:nvSpPr>
          <p:spPr>
            <a:xfrm>
              <a:off x="5759350"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34" name="Google Shape;2634;p8"/>
            <p:cNvSpPr/>
            <p:nvPr/>
          </p:nvSpPr>
          <p:spPr>
            <a:xfrm>
              <a:off x="5759350"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35" name="Google Shape;2635;p8"/>
            <p:cNvSpPr/>
            <p:nvPr/>
          </p:nvSpPr>
          <p:spPr>
            <a:xfrm>
              <a:off x="5759350"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36" name="Google Shape;2636;p8"/>
            <p:cNvSpPr/>
            <p:nvPr/>
          </p:nvSpPr>
          <p:spPr>
            <a:xfrm>
              <a:off x="5759350"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37" name="Google Shape;2637;p8"/>
            <p:cNvSpPr/>
            <p:nvPr/>
          </p:nvSpPr>
          <p:spPr>
            <a:xfrm>
              <a:off x="5759350"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38" name="Google Shape;2638;p8"/>
            <p:cNvSpPr/>
            <p:nvPr/>
          </p:nvSpPr>
          <p:spPr>
            <a:xfrm>
              <a:off x="5759350"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39" name="Google Shape;2639;p8"/>
            <p:cNvSpPr/>
            <p:nvPr/>
          </p:nvSpPr>
          <p:spPr>
            <a:xfrm>
              <a:off x="5759350"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40" name="Google Shape;2640;p8"/>
            <p:cNvSpPr/>
            <p:nvPr/>
          </p:nvSpPr>
          <p:spPr>
            <a:xfrm>
              <a:off x="5759350"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41" name="Google Shape;2641;p8"/>
            <p:cNvSpPr/>
            <p:nvPr/>
          </p:nvSpPr>
          <p:spPr>
            <a:xfrm>
              <a:off x="5759350"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42" name="Google Shape;2642;p8"/>
            <p:cNvSpPr/>
            <p:nvPr/>
          </p:nvSpPr>
          <p:spPr>
            <a:xfrm>
              <a:off x="5759350"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43" name="Google Shape;2643;p8"/>
            <p:cNvSpPr/>
            <p:nvPr/>
          </p:nvSpPr>
          <p:spPr>
            <a:xfrm>
              <a:off x="5759350"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44" name="Google Shape;2644;p8"/>
            <p:cNvSpPr/>
            <p:nvPr/>
          </p:nvSpPr>
          <p:spPr>
            <a:xfrm>
              <a:off x="5759350"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45" name="Google Shape;2645;p8"/>
            <p:cNvSpPr/>
            <p:nvPr/>
          </p:nvSpPr>
          <p:spPr>
            <a:xfrm>
              <a:off x="5759350"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46" name="Google Shape;2646;p8"/>
            <p:cNvSpPr/>
            <p:nvPr/>
          </p:nvSpPr>
          <p:spPr>
            <a:xfrm>
              <a:off x="5759350"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47" name="Google Shape;2647;p8"/>
            <p:cNvSpPr/>
            <p:nvPr/>
          </p:nvSpPr>
          <p:spPr>
            <a:xfrm>
              <a:off x="5759350"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48" name="Google Shape;2648;p8"/>
            <p:cNvSpPr/>
            <p:nvPr/>
          </p:nvSpPr>
          <p:spPr>
            <a:xfrm>
              <a:off x="5909850"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49" name="Google Shape;2649;p8"/>
            <p:cNvSpPr/>
            <p:nvPr/>
          </p:nvSpPr>
          <p:spPr>
            <a:xfrm>
              <a:off x="5909850"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50" name="Google Shape;2650;p8"/>
            <p:cNvSpPr/>
            <p:nvPr/>
          </p:nvSpPr>
          <p:spPr>
            <a:xfrm>
              <a:off x="5909850"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51" name="Google Shape;2651;p8"/>
            <p:cNvSpPr/>
            <p:nvPr/>
          </p:nvSpPr>
          <p:spPr>
            <a:xfrm>
              <a:off x="5909850"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52" name="Google Shape;2652;p8"/>
            <p:cNvSpPr/>
            <p:nvPr/>
          </p:nvSpPr>
          <p:spPr>
            <a:xfrm>
              <a:off x="5909850"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53" name="Google Shape;2653;p8"/>
            <p:cNvSpPr/>
            <p:nvPr/>
          </p:nvSpPr>
          <p:spPr>
            <a:xfrm>
              <a:off x="5909850"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54" name="Google Shape;2654;p8"/>
            <p:cNvSpPr/>
            <p:nvPr/>
          </p:nvSpPr>
          <p:spPr>
            <a:xfrm>
              <a:off x="5909850"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55" name="Google Shape;2655;p8"/>
            <p:cNvSpPr/>
            <p:nvPr/>
          </p:nvSpPr>
          <p:spPr>
            <a:xfrm>
              <a:off x="5909850"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56" name="Google Shape;2656;p8"/>
            <p:cNvSpPr/>
            <p:nvPr/>
          </p:nvSpPr>
          <p:spPr>
            <a:xfrm>
              <a:off x="5909850"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57" name="Google Shape;2657;p8"/>
            <p:cNvSpPr/>
            <p:nvPr/>
          </p:nvSpPr>
          <p:spPr>
            <a:xfrm>
              <a:off x="5909850"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58" name="Google Shape;2658;p8"/>
            <p:cNvSpPr/>
            <p:nvPr/>
          </p:nvSpPr>
          <p:spPr>
            <a:xfrm>
              <a:off x="5909850"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59" name="Google Shape;2659;p8"/>
            <p:cNvSpPr/>
            <p:nvPr/>
          </p:nvSpPr>
          <p:spPr>
            <a:xfrm>
              <a:off x="5909850"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60" name="Google Shape;2660;p8"/>
            <p:cNvSpPr/>
            <p:nvPr/>
          </p:nvSpPr>
          <p:spPr>
            <a:xfrm>
              <a:off x="5909850"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61" name="Google Shape;2661;p8"/>
            <p:cNvSpPr/>
            <p:nvPr/>
          </p:nvSpPr>
          <p:spPr>
            <a:xfrm>
              <a:off x="6060375"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62" name="Google Shape;2662;p8"/>
            <p:cNvSpPr/>
            <p:nvPr/>
          </p:nvSpPr>
          <p:spPr>
            <a:xfrm>
              <a:off x="6060375"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63" name="Google Shape;2663;p8"/>
            <p:cNvSpPr/>
            <p:nvPr/>
          </p:nvSpPr>
          <p:spPr>
            <a:xfrm>
              <a:off x="6060375"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64" name="Google Shape;2664;p8"/>
            <p:cNvSpPr/>
            <p:nvPr/>
          </p:nvSpPr>
          <p:spPr>
            <a:xfrm>
              <a:off x="6060375"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65" name="Google Shape;2665;p8"/>
            <p:cNvSpPr/>
            <p:nvPr/>
          </p:nvSpPr>
          <p:spPr>
            <a:xfrm>
              <a:off x="6060375"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66" name="Google Shape;2666;p8"/>
            <p:cNvSpPr/>
            <p:nvPr/>
          </p:nvSpPr>
          <p:spPr>
            <a:xfrm>
              <a:off x="6060375"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67" name="Google Shape;2667;p8"/>
            <p:cNvSpPr/>
            <p:nvPr/>
          </p:nvSpPr>
          <p:spPr>
            <a:xfrm>
              <a:off x="6060375"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68" name="Google Shape;2668;p8"/>
            <p:cNvSpPr/>
            <p:nvPr/>
          </p:nvSpPr>
          <p:spPr>
            <a:xfrm>
              <a:off x="6060375"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69" name="Google Shape;2669;p8"/>
            <p:cNvSpPr/>
            <p:nvPr/>
          </p:nvSpPr>
          <p:spPr>
            <a:xfrm>
              <a:off x="6210875"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70" name="Google Shape;2670;p8"/>
            <p:cNvSpPr/>
            <p:nvPr/>
          </p:nvSpPr>
          <p:spPr>
            <a:xfrm>
              <a:off x="621087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71" name="Google Shape;2671;p8"/>
            <p:cNvSpPr/>
            <p:nvPr/>
          </p:nvSpPr>
          <p:spPr>
            <a:xfrm>
              <a:off x="6210875"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72" name="Google Shape;2672;p8"/>
            <p:cNvSpPr/>
            <p:nvPr/>
          </p:nvSpPr>
          <p:spPr>
            <a:xfrm>
              <a:off x="6210875"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73" name="Google Shape;2673;p8"/>
            <p:cNvSpPr/>
            <p:nvPr/>
          </p:nvSpPr>
          <p:spPr>
            <a:xfrm>
              <a:off x="6210875"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74" name="Google Shape;2674;p8"/>
            <p:cNvSpPr/>
            <p:nvPr/>
          </p:nvSpPr>
          <p:spPr>
            <a:xfrm>
              <a:off x="6361375"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75" name="Google Shape;2675;p8"/>
            <p:cNvSpPr/>
            <p:nvPr/>
          </p:nvSpPr>
          <p:spPr>
            <a:xfrm>
              <a:off x="6361375"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76" name="Google Shape;2676;p8"/>
            <p:cNvSpPr/>
            <p:nvPr/>
          </p:nvSpPr>
          <p:spPr>
            <a:xfrm>
              <a:off x="6662400"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3519618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095816-A396-4927-BF3F-EC6EEEC7BD09}" type="datetimeFigureOut">
              <a:rPr lang="en-US" smtClean="0"/>
              <a:t>8/21/2026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6017B4-73AA-4783-8C74-4B38A67AC016}" type="slidenum">
              <a:rPr lang="en-US" smtClean="0"/>
              <a:t>‹#›</a:t>
            </a:fld>
            <a:endParaRPr lang="en-US"/>
          </a:p>
        </p:txBody>
      </p:sp>
    </p:spTree>
    <p:extLst>
      <p:ext uri="{BB962C8B-B14F-4D97-AF65-F5344CB8AC3E}">
        <p14:creationId xmlns:p14="http://schemas.microsoft.com/office/powerpoint/2010/main" val="31932746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57733" y="985833"/>
            <a:ext cx="9014800" cy="11432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dk2"/>
              </a:buClr>
              <a:buSzPts val="3600"/>
              <a:buFont typeface="Dosis ExtraLight"/>
              <a:buNone/>
              <a:defRPr sz="3600">
                <a:solidFill>
                  <a:schemeClr val="dk2"/>
                </a:solidFill>
                <a:latin typeface="Dosis ExtraLight"/>
                <a:ea typeface="Dosis ExtraLight"/>
                <a:cs typeface="Dosis ExtraLight"/>
                <a:sym typeface="Dosis ExtraLight"/>
              </a:defRPr>
            </a:lvl1pPr>
            <a:lvl2pPr lvl="1">
              <a:spcBef>
                <a:spcPts val="0"/>
              </a:spcBef>
              <a:spcAft>
                <a:spcPts val="0"/>
              </a:spcAft>
              <a:buClr>
                <a:schemeClr val="dk2"/>
              </a:buClr>
              <a:buSzPts val="3600"/>
              <a:buFont typeface="Dosis ExtraLight"/>
              <a:buNone/>
              <a:defRPr sz="3600">
                <a:solidFill>
                  <a:schemeClr val="dk2"/>
                </a:solidFill>
                <a:latin typeface="Dosis ExtraLight"/>
                <a:ea typeface="Dosis ExtraLight"/>
                <a:cs typeface="Dosis ExtraLight"/>
                <a:sym typeface="Dosis ExtraLight"/>
              </a:defRPr>
            </a:lvl2pPr>
            <a:lvl3pPr lvl="2">
              <a:spcBef>
                <a:spcPts val="0"/>
              </a:spcBef>
              <a:spcAft>
                <a:spcPts val="0"/>
              </a:spcAft>
              <a:buClr>
                <a:schemeClr val="dk2"/>
              </a:buClr>
              <a:buSzPts val="3600"/>
              <a:buFont typeface="Dosis ExtraLight"/>
              <a:buNone/>
              <a:defRPr sz="3600">
                <a:solidFill>
                  <a:schemeClr val="dk2"/>
                </a:solidFill>
                <a:latin typeface="Dosis ExtraLight"/>
                <a:ea typeface="Dosis ExtraLight"/>
                <a:cs typeface="Dosis ExtraLight"/>
                <a:sym typeface="Dosis ExtraLight"/>
              </a:defRPr>
            </a:lvl3pPr>
            <a:lvl4pPr lvl="3">
              <a:spcBef>
                <a:spcPts val="0"/>
              </a:spcBef>
              <a:spcAft>
                <a:spcPts val="0"/>
              </a:spcAft>
              <a:buClr>
                <a:schemeClr val="dk2"/>
              </a:buClr>
              <a:buSzPts val="3600"/>
              <a:buFont typeface="Dosis ExtraLight"/>
              <a:buNone/>
              <a:defRPr sz="3600">
                <a:solidFill>
                  <a:schemeClr val="dk2"/>
                </a:solidFill>
                <a:latin typeface="Dosis ExtraLight"/>
                <a:ea typeface="Dosis ExtraLight"/>
                <a:cs typeface="Dosis ExtraLight"/>
                <a:sym typeface="Dosis ExtraLight"/>
              </a:defRPr>
            </a:lvl4pPr>
            <a:lvl5pPr lvl="4">
              <a:spcBef>
                <a:spcPts val="0"/>
              </a:spcBef>
              <a:spcAft>
                <a:spcPts val="0"/>
              </a:spcAft>
              <a:buClr>
                <a:schemeClr val="dk2"/>
              </a:buClr>
              <a:buSzPts val="3600"/>
              <a:buFont typeface="Dosis ExtraLight"/>
              <a:buNone/>
              <a:defRPr sz="3600">
                <a:solidFill>
                  <a:schemeClr val="dk2"/>
                </a:solidFill>
                <a:latin typeface="Dosis ExtraLight"/>
                <a:ea typeface="Dosis ExtraLight"/>
                <a:cs typeface="Dosis ExtraLight"/>
                <a:sym typeface="Dosis ExtraLight"/>
              </a:defRPr>
            </a:lvl5pPr>
            <a:lvl6pPr lvl="5">
              <a:spcBef>
                <a:spcPts val="0"/>
              </a:spcBef>
              <a:spcAft>
                <a:spcPts val="0"/>
              </a:spcAft>
              <a:buClr>
                <a:schemeClr val="dk2"/>
              </a:buClr>
              <a:buSzPts val="3600"/>
              <a:buFont typeface="Dosis ExtraLight"/>
              <a:buNone/>
              <a:defRPr sz="3600">
                <a:solidFill>
                  <a:schemeClr val="dk2"/>
                </a:solidFill>
                <a:latin typeface="Dosis ExtraLight"/>
                <a:ea typeface="Dosis ExtraLight"/>
                <a:cs typeface="Dosis ExtraLight"/>
                <a:sym typeface="Dosis ExtraLight"/>
              </a:defRPr>
            </a:lvl6pPr>
            <a:lvl7pPr lvl="6">
              <a:spcBef>
                <a:spcPts val="0"/>
              </a:spcBef>
              <a:spcAft>
                <a:spcPts val="0"/>
              </a:spcAft>
              <a:buClr>
                <a:schemeClr val="dk2"/>
              </a:buClr>
              <a:buSzPts val="3600"/>
              <a:buFont typeface="Dosis ExtraLight"/>
              <a:buNone/>
              <a:defRPr sz="3600">
                <a:solidFill>
                  <a:schemeClr val="dk2"/>
                </a:solidFill>
                <a:latin typeface="Dosis ExtraLight"/>
                <a:ea typeface="Dosis ExtraLight"/>
                <a:cs typeface="Dosis ExtraLight"/>
                <a:sym typeface="Dosis ExtraLight"/>
              </a:defRPr>
            </a:lvl7pPr>
            <a:lvl8pPr lvl="7">
              <a:spcBef>
                <a:spcPts val="0"/>
              </a:spcBef>
              <a:spcAft>
                <a:spcPts val="0"/>
              </a:spcAft>
              <a:buClr>
                <a:schemeClr val="dk2"/>
              </a:buClr>
              <a:buSzPts val="3600"/>
              <a:buFont typeface="Dosis ExtraLight"/>
              <a:buNone/>
              <a:defRPr sz="3600">
                <a:solidFill>
                  <a:schemeClr val="dk2"/>
                </a:solidFill>
                <a:latin typeface="Dosis ExtraLight"/>
                <a:ea typeface="Dosis ExtraLight"/>
                <a:cs typeface="Dosis ExtraLight"/>
                <a:sym typeface="Dosis ExtraLight"/>
              </a:defRPr>
            </a:lvl8pPr>
            <a:lvl9pPr lvl="8">
              <a:spcBef>
                <a:spcPts val="0"/>
              </a:spcBef>
              <a:spcAft>
                <a:spcPts val="0"/>
              </a:spcAft>
              <a:buClr>
                <a:schemeClr val="dk2"/>
              </a:buClr>
              <a:buSzPts val="3600"/>
              <a:buFont typeface="Dosis ExtraLight"/>
              <a:buNone/>
              <a:defRPr sz="3600">
                <a:solidFill>
                  <a:schemeClr val="dk2"/>
                </a:solidFill>
                <a:latin typeface="Dosis ExtraLight"/>
                <a:ea typeface="Dosis ExtraLight"/>
                <a:cs typeface="Dosis ExtraLight"/>
                <a:sym typeface="Dosis ExtraLight"/>
              </a:defRPr>
            </a:lvl9pPr>
          </a:lstStyle>
          <a:p>
            <a:endParaRPr/>
          </a:p>
        </p:txBody>
      </p:sp>
      <p:sp>
        <p:nvSpPr>
          <p:cNvPr id="7" name="Google Shape;7;p1"/>
          <p:cNvSpPr txBox="1">
            <a:spLocks noGrp="1"/>
          </p:cNvSpPr>
          <p:nvPr>
            <p:ph type="body" idx="1"/>
          </p:nvPr>
        </p:nvSpPr>
        <p:spPr>
          <a:xfrm>
            <a:off x="957733" y="2311400"/>
            <a:ext cx="9014800" cy="39740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chemeClr val="accent1"/>
              </a:buClr>
              <a:buSzPts val="2400"/>
              <a:buFont typeface="Titillium Web Light"/>
              <a:buChar char="▪"/>
              <a:defRPr sz="2400">
                <a:solidFill>
                  <a:schemeClr val="dk1"/>
                </a:solidFill>
                <a:latin typeface="Titillium Web Light"/>
                <a:ea typeface="Titillium Web Light"/>
                <a:cs typeface="Titillium Web Light"/>
                <a:sym typeface="Titillium Web Light"/>
              </a:defRPr>
            </a:lvl1pPr>
            <a:lvl2pPr marL="914400" lvl="1" indent="-381000">
              <a:spcBef>
                <a:spcPts val="0"/>
              </a:spcBef>
              <a:spcAft>
                <a:spcPts val="0"/>
              </a:spcAft>
              <a:buClr>
                <a:schemeClr val="accent1"/>
              </a:buClr>
              <a:buSzPts val="2400"/>
              <a:buFont typeface="Titillium Web Light"/>
              <a:buChar char="▫"/>
              <a:defRPr sz="2400">
                <a:solidFill>
                  <a:schemeClr val="dk1"/>
                </a:solidFill>
                <a:latin typeface="Titillium Web Light"/>
                <a:ea typeface="Titillium Web Light"/>
                <a:cs typeface="Titillium Web Light"/>
                <a:sym typeface="Titillium Web Light"/>
              </a:defRPr>
            </a:lvl2pPr>
            <a:lvl3pPr marL="1371600" lvl="2" indent="-381000">
              <a:spcBef>
                <a:spcPts val="0"/>
              </a:spcBef>
              <a:spcAft>
                <a:spcPts val="0"/>
              </a:spcAft>
              <a:buClr>
                <a:schemeClr val="accent1"/>
              </a:buClr>
              <a:buSzPts val="2400"/>
              <a:buFont typeface="Titillium Web Light"/>
              <a:buChar char="▫"/>
              <a:defRPr sz="2400">
                <a:solidFill>
                  <a:schemeClr val="dk1"/>
                </a:solidFill>
                <a:latin typeface="Titillium Web Light"/>
                <a:ea typeface="Titillium Web Light"/>
                <a:cs typeface="Titillium Web Light"/>
                <a:sym typeface="Titillium Web Light"/>
              </a:defRPr>
            </a:lvl3pPr>
            <a:lvl4pPr marL="1828800" lvl="3" indent="-381000">
              <a:spcBef>
                <a:spcPts val="0"/>
              </a:spcBef>
              <a:spcAft>
                <a:spcPts val="0"/>
              </a:spcAft>
              <a:buClr>
                <a:schemeClr val="dk1"/>
              </a:buClr>
              <a:buSzPts val="2400"/>
              <a:buFont typeface="Titillium Web Light"/>
              <a:buChar char="▫"/>
              <a:defRPr sz="2400">
                <a:solidFill>
                  <a:schemeClr val="dk1"/>
                </a:solidFill>
                <a:latin typeface="Titillium Web Light"/>
                <a:ea typeface="Titillium Web Light"/>
                <a:cs typeface="Titillium Web Light"/>
                <a:sym typeface="Titillium Web Light"/>
              </a:defRPr>
            </a:lvl4pPr>
            <a:lvl5pPr marL="2286000" lvl="4" indent="-381000">
              <a:spcBef>
                <a:spcPts val="0"/>
              </a:spcBef>
              <a:spcAft>
                <a:spcPts val="0"/>
              </a:spcAft>
              <a:buClr>
                <a:schemeClr val="dk1"/>
              </a:buClr>
              <a:buSzPts val="2400"/>
              <a:buFont typeface="Titillium Web Light"/>
              <a:buChar char="▫"/>
              <a:defRPr sz="2400">
                <a:solidFill>
                  <a:schemeClr val="dk1"/>
                </a:solidFill>
                <a:latin typeface="Titillium Web Light"/>
                <a:ea typeface="Titillium Web Light"/>
                <a:cs typeface="Titillium Web Light"/>
                <a:sym typeface="Titillium Web Light"/>
              </a:defRPr>
            </a:lvl5pPr>
            <a:lvl6pPr marL="2743200" lvl="5" indent="-381000">
              <a:spcBef>
                <a:spcPts val="0"/>
              </a:spcBef>
              <a:spcAft>
                <a:spcPts val="0"/>
              </a:spcAft>
              <a:buClr>
                <a:schemeClr val="dk1"/>
              </a:buClr>
              <a:buSzPts val="2400"/>
              <a:buFont typeface="Titillium Web Light"/>
              <a:buChar char="▫"/>
              <a:defRPr sz="2400">
                <a:solidFill>
                  <a:schemeClr val="dk1"/>
                </a:solidFill>
                <a:latin typeface="Titillium Web Light"/>
                <a:ea typeface="Titillium Web Light"/>
                <a:cs typeface="Titillium Web Light"/>
                <a:sym typeface="Titillium Web Light"/>
              </a:defRPr>
            </a:lvl6pPr>
            <a:lvl7pPr marL="3200400" lvl="6" indent="-381000">
              <a:spcBef>
                <a:spcPts val="0"/>
              </a:spcBef>
              <a:spcAft>
                <a:spcPts val="0"/>
              </a:spcAft>
              <a:buClr>
                <a:schemeClr val="dk1"/>
              </a:buClr>
              <a:buSzPts val="2400"/>
              <a:buFont typeface="Titillium Web Light"/>
              <a:buChar char="●"/>
              <a:defRPr sz="2400">
                <a:solidFill>
                  <a:schemeClr val="dk1"/>
                </a:solidFill>
                <a:latin typeface="Titillium Web Light"/>
                <a:ea typeface="Titillium Web Light"/>
                <a:cs typeface="Titillium Web Light"/>
                <a:sym typeface="Titillium Web Light"/>
              </a:defRPr>
            </a:lvl7pPr>
            <a:lvl8pPr marL="3657600" lvl="7" indent="-381000">
              <a:spcBef>
                <a:spcPts val="0"/>
              </a:spcBef>
              <a:spcAft>
                <a:spcPts val="0"/>
              </a:spcAft>
              <a:buClr>
                <a:schemeClr val="dk1"/>
              </a:buClr>
              <a:buSzPts val="2400"/>
              <a:buFont typeface="Titillium Web Light"/>
              <a:buChar char="○"/>
              <a:defRPr sz="2400">
                <a:solidFill>
                  <a:schemeClr val="dk1"/>
                </a:solidFill>
                <a:latin typeface="Titillium Web Light"/>
                <a:ea typeface="Titillium Web Light"/>
                <a:cs typeface="Titillium Web Light"/>
                <a:sym typeface="Titillium Web Light"/>
              </a:defRPr>
            </a:lvl8pPr>
            <a:lvl9pPr marL="4114800" lvl="8" indent="-381000">
              <a:spcBef>
                <a:spcPts val="0"/>
              </a:spcBef>
              <a:spcAft>
                <a:spcPts val="0"/>
              </a:spcAft>
              <a:buClr>
                <a:schemeClr val="dk1"/>
              </a:buClr>
              <a:buSzPts val="2400"/>
              <a:buFont typeface="Titillium Web Light"/>
              <a:buChar char="■"/>
              <a:defRPr sz="2400">
                <a:solidFill>
                  <a:schemeClr val="dk1"/>
                </a:solidFill>
                <a:latin typeface="Titillium Web Light"/>
                <a:ea typeface="Titillium Web Light"/>
                <a:cs typeface="Titillium Web Light"/>
                <a:sym typeface="Titillium Web Light"/>
              </a:defRPr>
            </a:lvl9pPr>
          </a:lstStyle>
          <a:p>
            <a:endParaRPr/>
          </a:p>
        </p:txBody>
      </p:sp>
      <p:sp>
        <p:nvSpPr>
          <p:cNvPr id="8" name="Google Shape;8;p1"/>
          <p:cNvSpPr txBox="1">
            <a:spLocks noGrp="1"/>
          </p:cNvSpPr>
          <p:nvPr>
            <p:ph type="sldNum" idx="12"/>
          </p:nvPr>
        </p:nvSpPr>
        <p:spPr>
          <a:xfrm>
            <a:off x="122041" y="6293601"/>
            <a:ext cx="731600" cy="524800"/>
          </a:xfrm>
          <a:prstGeom prst="rect">
            <a:avLst/>
          </a:prstGeom>
          <a:noFill/>
          <a:ln>
            <a:noFill/>
          </a:ln>
        </p:spPr>
        <p:txBody>
          <a:bodyPr spcFirstLastPara="1" wrap="square" lIns="91425" tIns="91425" rIns="91425" bIns="91425" anchor="ctr" anchorCtr="0">
            <a:noAutofit/>
          </a:bodyPr>
          <a:lstStyle>
            <a:lvl1pPr lvl="0">
              <a:buNone/>
              <a:defRPr sz="1600">
                <a:solidFill>
                  <a:schemeClr val="dk2"/>
                </a:solidFill>
                <a:latin typeface="Dosis ExtraLight"/>
                <a:ea typeface="Dosis ExtraLight"/>
                <a:cs typeface="Dosis ExtraLight"/>
                <a:sym typeface="Dosis ExtraLight"/>
              </a:defRPr>
            </a:lvl1pPr>
            <a:lvl2pPr lvl="1">
              <a:buNone/>
              <a:defRPr sz="1600">
                <a:solidFill>
                  <a:schemeClr val="dk2"/>
                </a:solidFill>
                <a:latin typeface="Dosis ExtraLight"/>
                <a:ea typeface="Dosis ExtraLight"/>
                <a:cs typeface="Dosis ExtraLight"/>
                <a:sym typeface="Dosis ExtraLight"/>
              </a:defRPr>
            </a:lvl2pPr>
            <a:lvl3pPr lvl="2">
              <a:buNone/>
              <a:defRPr sz="1600">
                <a:solidFill>
                  <a:schemeClr val="dk2"/>
                </a:solidFill>
                <a:latin typeface="Dosis ExtraLight"/>
                <a:ea typeface="Dosis ExtraLight"/>
                <a:cs typeface="Dosis ExtraLight"/>
                <a:sym typeface="Dosis ExtraLight"/>
              </a:defRPr>
            </a:lvl3pPr>
            <a:lvl4pPr lvl="3">
              <a:buNone/>
              <a:defRPr sz="1600">
                <a:solidFill>
                  <a:schemeClr val="dk2"/>
                </a:solidFill>
                <a:latin typeface="Dosis ExtraLight"/>
                <a:ea typeface="Dosis ExtraLight"/>
                <a:cs typeface="Dosis ExtraLight"/>
                <a:sym typeface="Dosis ExtraLight"/>
              </a:defRPr>
            </a:lvl4pPr>
            <a:lvl5pPr lvl="4">
              <a:buNone/>
              <a:defRPr sz="1600">
                <a:solidFill>
                  <a:schemeClr val="dk2"/>
                </a:solidFill>
                <a:latin typeface="Dosis ExtraLight"/>
                <a:ea typeface="Dosis ExtraLight"/>
                <a:cs typeface="Dosis ExtraLight"/>
                <a:sym typeface="Dosis ExtraLight"/>
              </a:defRPr>
            </a:lvl5pPr>
            <a:lvl6pPr lvl="5">
              <a:buNone/>
              <a:defRPr sz="1600">
                <a:solidFill>
                  <a:schemeClr val="dk2"/>
                </a:solidFill>
                <a:latin typeface="Dosis ExtraLight"/>
                <a:ea typeface="Dosis ExtraLight"/>
                <a:cs typeface="Dosis ExtraLight"/>
                <a:sym typeface="Dosis ExtraLight"/>
              </a:defRPr>
            </a:lvl6pPr>
            <a:lvl7pPr lvl="6">
              <a:buNone/>
              <a:defRPr sz="1600">
                <a:solidFill>
                  <a:schemeClr val="dk2"/>
                </a:solidFill>
                <a:latin typeface="Dosis ExtraLight"/>
                <a:ea typeface="Dosis ExtraLight"/>
                <a:cs typeface="Dosis ExtraLight"/>
                <a:sym typeface="Dosis ExtraLight"/>
              </a:defRPr>
            </a:lvl7pPr>
            <a:lvl8pPr lvl="7">
              <a:buNone/>
              <a:defRPr sz="1600">
                <a:solidFill>
                  <a:schemeClr val="dk2"/>
                </a:solidFill>
                <a:latin typeface="Dosis ExtraLight"/>
                <a:ea typeface="Dosis ExtraLight"/>
                <a:cs typeface="Dosis ExtraLight"/>
                <a:sym typeface="Dosis ExtraLight"/>
              </a:defRPr>
            </a:lvl8pPr>
            <a:lvl9pPr lvl="8">
              <a:buNone/>
              <a:defRPr sz="1600">
                <a:solidFill>
                  <a:schemeClr val="dk2"/>
                </a:solidFill>
                <a:latin typeface="Dosis ExtraLight"/>
                <a:ea typeface="Dosis ExtraLight"/>
                <a:cs typeface="Dosis ExtraLight"/>
                <a:sym typeface="Dosis ExtraLigh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6458985"/>
      </p:ext>
    </p:extLst>
  </p:cSld>
  <p:clrMap bg1="lt1" tx1="dk1" bg2="dk2" tx2="lt2" accent1="accent1" accent2="accent2" accent3="accent3" accent4="accent4" accent5="accent5" accent6="accent6" hlink="hlink" folHlink="folHlink"/>
  <p:sldLayoutIdLst>
    <p:sldLayoutId id="2147483662" r:id="rId1"/>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Autofit/>
          </a:bodyPr>
          <a:lstStyle/>
          <a:p>
            <a:pPr>
              <a:lnSpc>
                <a:spcPct val="120000"/>
              </a:lnSpc>
              <a:spcBef>
                <a:spcPts val="0"/>
              </a:spcBef>
              <a:spcAft>
                <a:spcPts val="600"/>
              </a:spcAft>
            </a:pPr>
            <a:r>
              <a:rPr lang="mn-MN" sz="2800" b="1" dirty="0">
                <a:solidFill>
                  <a:prstClr val="black"/>
                </a:solidFill>
                <a:latin typeface="Arial" panose="020B0604020202020204" pitchFamily="34" charset="0"/>
                <a:ea typeface="+mj-ea"/>
                <a:cs typeface="Arial" panose="020B0604020202020204" pitchFamily="34" charset="0"/>
              </a:rPr>
              <a:t>“</a:t>
            </a:r>
            <a:r>
              <a:rPr lang="en-US" sz="1800" b="1" cap="all" dirty="0">
                <a:solidFill>
                  <a:prstClr val="black"/>
                </a:solidFill>
                <a:latin typeface="Arial" panose="020B0604020202020204" pitchFamily="34" charset="0"/>
                <a:ea typeface="+mj-ea"/>
                <a:cs typeface="Arial" panose="020B0604020202020204" pitchFamily="34" charset="0"/>
              </a:rPr>
              <a:t>K-</a:t>
            </a:r>
            <a:r>
              <a:rPr lang="mn-MN" sz="1800" b="1" cap="all" dirty="0">
                <a:solidFill>
                  <a:prstClr val="black"/>
                </a:solidFill>
                <a:latin typeface="Arial" panose="020B0604020202020204" pitchFamily="34" charset="0"/>
                <a:ea typeface="+mj-ea"/>
                <a:cs typeface="Arial" panose="020B0604020202020204" pitchFamily="34" charset="0"/>
              </a:rPr>
              <a:t>Смарт удирдлага бүхий авто замын цогц нэгдсэн </a:t>
            </a:r>
          </a:p>
          <a:p>
            <a:pPr>
              <a:lnSpc>
                <a:spcPct val="120000"/>
              </a:lnSpc>
              <a:spcBef>
                <a:spcPts val="0"/>
              </a:spcBef>
              <a:spcAft>
                <a:spcPts val="600"/>
              </a:spcAft>
            </a:pPr>
            <a:r>
              <a:rPr lang="mn-MN" sz="1800" b="1" cap="all" dirty="0">
                <a:solidFill>
                  <a:prstClr val="black"/>
                </a:solidFill>
                <a:latin typeface="Arial" panose="020B0604020202020204" pitchFamily="34" charset="0"/>
                <a:ea typeface="+mj-ea"/>
                <a:cs typeface="Arial" panose="020B0604020202020204" pitchFamily="34" charset="0"/>
              </a:rPr>
              <a:t>менежментийн тогтолцоог бий болгох</a:t>
            </a:r>
            <a:r>
              <a:rPr lang="en-US" sz="1800" b="1" cap="all" dirty="0">
                <a:solidFill>
                  <a:prstClr val="black"/>
                </a:solidFill>
                <a:latin typeface="Arial" panose="020B0604020202020204" pitchFamily="34" charset="0"/>
                <a:ea typeface="+mj-ea"/>
                <a:cs typeface="Arial" panose="020B0604020202020204" pitchFamily="34" charset="0"/>
              </a:rPr>
              <a:t> </a:t>
            </a:r>
            <a:r>
              <a:rPr lang="mn-MN" sz="1800" b="1" cap="all" dirty="0">
                <a:solidFill>
                  <a:prstClr val="black"/>
                </a:solidFill>
                <a:latin typeface="Arial" panose="020B0604020202020204" pitchFamily="34" charset="0"/>
                <a:ea typeface="+mj-ea"/>
                <a:cs typeface="Arial" panose="020B0604020202020204" pitchFamily="34" charset="0"/>
              </a:rPr>
              <a:t>нь” </a:t>
            </a:r>
          </a:p>
          <a:p>
            <a:r>
              <a:rPr lang="mn-MN" sz="1800" b="1" cap="all" dirty="0">
                <a:solidFill>
                  <a:prstClr val="black"/>
                </a:solidFill>
                <a:latin typeface="Arial" panose="020B0604020202020204" pitchFamily="34" charset="0"/>
                <a:ea typeface="+mj-ea"/>
                <a:cs typeface="Arial" panose="020B0604020202020204" pitchFamily="34" charset="0"/>
              </a:rPr>
              <a:t>Хамтын төсөл</a:t>
            </a:r>
          </a:p>
          <a:p>
            <a:endParaRPr lang="mn-MN" sz="1600" dirty="0">
              <a:solidFill>
                <a:prstClr val="black"/>
              </a:solidFill>
              <a:latin typeface="Arial" panose="020B0604020202020204" pitchFamily="34" charset="0"/>
              <a:ea typeface="+mj-ea"/>
              <a:cs typeface="Arial" panose="020B0604020202020204" pitchFamily="34" charset="0"/>
            </a:endParaRPr>
          </a:p>
          <a:p>
            <a:r>
              <a:rPr lang="mn-MN" sz="1600" b="1" dirty="0">
                <a:solidFill>
                  <a:prstClr val="black"/>
                </a:solidFill>
                <a:latin typeface="Arial" panose="020B0604020202020204" pitchFamily="34" charset="0"/>
                <a:ea typeface="+mj-ea"/>
                <a:cs typeface="Arial" panose="020B0604020202020204" pitchFamily="34" charset="0"/>
              </a:rPr>
              <a:t>Монгол улс </a:t>
            </a:r>
            <a:endParaRPr lang="en-US" sz="1200" b="1"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1633021" y="1222470"/>
            <a:ext cx="2095500" cy="733425"/>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9116" y="1292645"/>
            <a:ext cx="2362200" cy="533400"/>
          </a:xfrm>
          <a:prstGeom prst="rect">
            <a:avLst/>
          </a:prstGeom>
        </p:spPr>
      </p:pic>
      <p:pic>
        <p:nvPicPr>
          <p:cNvPr id="4" name="Picture 3">
            <a:extLst>
              <a:ext uri="{FF2B5EF4-FFF2-40B4-BE49-F238E27FC236}">
                <a16:creationId xmlns:a16="http://schemas.microsoft.com/office/drawing/2014/main" id="{1A928EC2-B80A-D546-6CEA-28E5D0E454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95296" y="1087145"/>
            <a:ext cx="1026110" cy="1026110"/>
          </a:xfrm>
          <a:prstGeom prst="rect">
            <a:avLst/>
          </a:prstGeom>
        </p:spPr>
      </p:pic>
    </p:spTree>
    <p:extLst>
      <p:ext uri="{BB962C8B-B14F-4D97-AF65-F5344CB8AC3E}">
        <p14:creationId xmlns:p14="http://schemas.microsoft.com/office/powerpoint/2010/main" val="2043760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85F3A-0D98-4AE5-8CED-AA4A4CF82188}"/>
              </a:ext>
            </a:extLst>
          </p:cNvPr>
          <p:cNvSpPr>
            <a:spLocks noGrp="1"/>
          </p:cNvSpPr>
          <p:nvPr>
            <p:ph type="body" sz="quarter" idx="10"/>
          </p:nvPr>
        </p:nvSpPr>
        <p:spPr>
          <a:xfrm>
            <a:off x="733408" y="323301"/>
            <a:ext cx="11573197" cy="724247"/>
          </a:xfrm>
        </p:spPr>
        <p:txBody>
          <a:bodyPr>
            <a:noAutofit/>
          </a:bodyPr>
          <a:lstStyle/>
          <a:p>
            <a:r>
              <a:rPr lang="mn-MN" sz="4000" b="1" dirty="0">
                <a:latin typeface="Times New Roman" panose="02020603050405020304" pitchFamily="18" charset="0"/>
                <a:cs typeface="Times New Roman" panose="02020603050405020304" pitchFamily="18" charset="0"/>
              </a:rPr>
              <a:t>Төслийн хугацаа ба гол ажлууд </a:t>
            </a:r>
            <a:endParaRPr lang="en-US" sz="4000" b="1" dirty="0">
              <a:latin typeface="Times New Roman" panose="02020603050405020304" pitchFamily="18" charset="0"/>
              <a:cs typeface="Times New Roman" panose="02020603050405020304" pitchFamily="18" charset="0"/>
            </a:endParaRPr>
          </a:p>
        </p:txBody>
      </p:sp>
      <p:grpSp>
        <p:nvGrpSpPr>
          <p:cNvPr id="112" name="Group 10">
            <a:extLst>
              <a:ext uri="{FF2B5EF4-FFF2-40B4-BE49-F238E27FC236}">
                <a16:creationId xmlns:a16="http://schemas.microsoft.com/office/drawing/2014/main" id="{0121A708-D853-40F4-A007-6A700B2B23FC}"/>
              </a:ext>
            </a:extLst>
          </p:cNvPr>
          <p:cNvGrpSpPr/>
          <p:nvPr/>
        </p:nvGrpSpPr>
        <p:grpSpPr>
          <a:xfrm>
            <a:off x="419478" y="1345495"/>
            <a:ext cx="2174209" cy="2452982"/>
            <a:chOff x="841971" y="2070686"/>
            <a:chExt cx="2661720" cy="3003001"/>
          </a:xfrm>
        </p:grpSpPr>
        <p:sp>
          <p:nvSpPr>
            <p:cNvPr id="113" name="Block Arc 3">
              <a:extLst>
                <a:ext uri="{FF2B5EF4-FFF2-40B4-BE49-F238E27FC236}">
                  <a16:creationId xmlns:a16="http://schemas.microsoft.com/office/drawing/2014/main" id="{DDA4357F-9E0B-409D-995B-DFA151BFA1F0}"/>
                </a:ext>
              </a:extLst>
            </p:cNvPr>
            <p:cNvSpPr/>
            <p:nvPr/>
          </p:nvSpPr>
          <p:spPr>
            <a:xfrm>
              <a:off x="977774" y="2471596"/>
              <a:ext cx="2525917" cy="2525917"/>
            </a:xfrm>
            <a:prstGeom prst="blockArc">
              <a:avLst>
                <a:gd name="adj1" fmla="val 5413375"/>
                <a:gd name="adj2" fmla="val 16188540"/>
                <a:gd name="adj3" fmla="val 2311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4" name="Isosceles Triangle 4">
              <a:extLst>
                <a:ext uri="{FF2B5EF4-FFF2-40B4-BE49-F238E27FC236}">
                  <a16:creationId xmlns:a16="http://schemas.microsoft.com/office/drawing/2014/main" id="{9734BF9A-F99C-4925-B33C-2EDAF9BB4D31}"/>
                </a:ext>
              </a:extLst>
            </p:cNvPr>
            <p:cNvSpPr/>
            <p:nvPr/>
          </p:nvSpPr>
          <p:spPr>
            <a:xfrm rot="5400000">
              <a:off x="2168900" y="4390931"/>
              <a:ext cx="733331" cy="63218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5" name="Picture 2" descr="E:\002-KIMS BUSINESS\007-04-1-FIVERR\01-PPT-TEMPLATE\COVER-PSD\05-cut-01.png">
              <a:extLst>
                <a:ext uri="{FF2B5EF4-FFF2-40B4-BE49-F238E27FC236}">
                  <a16:creationId xmlns:a16="http://schemas.microsoft.com/office/drawing/2014/main" id="{BBF141BE-A570-430C-BFF6-28E6F89FCD2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1545927" y="2635519"/>
              <a:ext cx="1335290" cy="205624"/>
            </a:xfrm>
            <a:prstGeom prst="rect">
              <a:avLst/>
            </a:prstGeom>
            <a:noFill/>
            <a:extLst>
              <a:ext uri="{909E8E84-426E-40DD-AFC4-6F175D3DCCD1}">
                <a14:hiddenFill xmlns:a14="http://schemas.microsoft.com/office/drawing/2010/main">
                  <a:solidFill>
                    <a:srgbClr val="FFFFFF"/>
                  </a:solidFill>
                </a14:hiddenFill>
              </a:ext>
            </a:extLst>
          </p:spPr>
        </p:pic>
        <p:sp>
          <p:nvSpPr>
            <p:cNvPr id="116" name="Oval 9">
              <a:extLst>
                <a:ext uri="{FF2B5EF4-FFF2-40B4-BE49-F238E27FC236}">
                  <a16:creationId xmlns:a16="http://schemas.microsoft.com/office/drawing/2014/main" id="{C3C08E3D-D3B7-47AF-B497-A98491D85845}"/>
                </a:ext>
              </a:extLst>
            </p:cNvPr>
            <p:cNvSpPr/>
            <p:nvPr/>
          </p:nvSpPr>
          <p:spPr>
            <a:xfrm>
              <a:off x="841971" y="3213979"/>
              <a:ext cx="1041149" cy="1041149"/>
            </a:xfrm>
            <a:prstGeom prst="ellipse">
              <a:avLst/>
            </a:prstGeom>
            <a:ln w="38100">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7" name="Group 11">
            <a:extLst>
              <a:ext uri="{FF2B5EF4-FFF2-40B4-BE49-F238E27FC236}">
                <a16:creationId xmlns:a16="http://schemas.microsoft.com/office/drawing/2014/main" id="{C4B99D8B-A1CC-4430-A828-3835285FD0BB}"/>
              </a:ext>
            </a:extLst>
          </p:cNvPr>
          <p:cNvGrpSpPr/>
          <p:nvPr/>
        </p:nvGrpSpPr>
        <p:grpSpPr>
          <a:xfrm>
            <a:off x="3111726" y="1357995"/>
            <a:ext cx="2174209" cy="2452982"/>
            <a:chOff x="841971" y="2070686"/>
            <a:chExt cx="2661720" cy="3003001"/>
          </a:xfrm>
        </p:grpSpPr>
        <p:sp>
          <p:nvSpPr>
            <p:cNvPr id="118" name="Block Arc 12">
              <a:extLst>
                <a:ext uri="{FF2B5EF4-FFF2-40B4-BE49-F238E27FC236}">
                  <a16:creationId xmlns:a16="http://schemas.microsoft.com/office/drawing/2014/main" id="{7B75A1B0-6480-4F4A-AE1A-E97B52DAFD4E}"/>
                </a:ext>
              </a:extLst>
            </p:cNvPr>
            <p:cNvSpPr/>
            <p:nvPr/>
          </p:nvSpPr>
          <p:spPr>
            <a:xfrm>
              <a:off x="977774" y="2471596"/>
              <a:ext cx="2525917" cy="2525917"/>
            </a:xfrm>
            <a:prstGeom prst="blockArc">
              <a:avLst>
                <a:gd name="adj1" fmla="val 5413375"/>
                <a:gd name="adj2" fmla="val 16188540"/>
                <a:gd name="adj3" fmla="val 231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9" name="Isosceles Triangle 13">
              <a:extLst>
                <a:ext uri="{FF2B5EF4-FFF2-40B4-BE49-F238E27FC236}">
                  <a16:creationId xmlns:a16="http://schemas.microsoft.com/office/drawing/2014/main" id="{B0F9C7CC-0F02-4CE3-B86C-AC96283886C5}"/>
                </a:ext>
              </a:extLst>
            </p:cNvPr>
            <p:cNvSpPr/>
            <p:nvPr/>
          </p:nvSpPr>
          <p:spPr>
            <a:xfrm rot="5400000">
              <a:off x="2168900" y="4390931"/>
              <a:ext cx="733331" cy="63218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0" name="Picture 2" descr="E:\002-KIMS BUSINESS\007-04-1-FIVERR\01-PPT-TEMPLATE\COVER-PSD\05-cut-01.png">
              <a:extLst>
                <a:ext uri="{FF2B5EF4-FFF2-40B4-BE49-F238E27FC236}">
                  <a16:creationId xmlns:a16="http://schemas.microsoft.com/office/drawing/2014/main" id="{12F7EE7C-9347-4872-84F6-668A16124B8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1545927" y="2635519"/>
              <a:ext cx="1335290" cy="205624"/>
            </a:xfrm>
            <a:prstGeom prst="rect">
              <a:avLst/>
            </a:prstGeom>
            <a:noFill/>
            <a:extLst>
              <a:ext uri="{909E8E84-426E-40DD-AFC4-6F175D3DCCD1}">
                <a14:hiddenFill xmlns:a14="http://schemas.microsoft.com/office/drawing/2010/main">
                  <a:solidFill>
                    <a:srgbClr val="FFFFFF"/>
                  </a:solidFill>
                </a14:hiddenFill>
              </a:ext>
            </a:extLst>
          </p:spPr>
        </p:pic>
        <p:sp>
          <p:nvSpPr>
            <p:cNvPr id="121" name="Oval 15">
              <a:extLst>
                <a:ext uri="{FF2B5EF4-FFF2-40B4-BE49-F238E27FC236}">
                  <a16:creationId xmlns:a16="http://schemas.microsoft.com/office/drawing/2014/main" id="{3ECCEF6F-04E4-4C39-861C-17F5110A2D5B}"/>
                </a:ext>
              </a:extLst>
            </p:cNvPr>
            <p:cNvSpPr/>
            <p:nvPr/>
          </p:nvSpPr>
          <p:spPr>
            <a:xfrm>
              <a:off x="841971" y="3213979"/>
              <a:ext cx="1041149" cy="1041149"/>
            </a:xfrm>
            <a:prstGeom prst="ellipse">
              <a:avLst/>
            </a:prstGeom>
            <a:solidFill>
              <a:schemeClr val="accent2"/>
            </a:solidFill>
            <a:ln w="38100">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2" name="Group 16">
            <a:extLst>
              <a:ext uri="{FF2B5EF4-FFF2-40B4-BE49-F238E27FC236}">
                <a16:creationId xmlns:a16="http://schemas.microsoft.com/office/drawing/2014/main" id="{E7E901CF-57E0-40E6-98F8-283D4EC24DA2}"/>
              </a:ext>
            </a:extLst>
          </p:cNvPr>
          <p:cNvGrpSpPr/>
          <p:nvPr/>
        </p:nvGrpSpPr>
        <p:grpSpPr>
          <a:xfrm>
            <a:off x="5774711" y="1459439"/>
            <a:ext cx="2174209" cy="2452982"/>
            <a:chOff x="841971" y="2070686"/>
            <a:chExt cx="2661720" cy="3003001"/>
          </a:xfrm>
        </p:grpSpPr>
        <p:sp>
          <p:nvSpPr>
            <p:cNvPr id="123" name="Block Arc 17">
              <a:extLst>
                <a:ext uri="{FF2B5EF4-FFF2-40B4-BE49-F238E27FC236}">
                  <a16:creationId xmlns:a16="http://schemas.microsoft.com/office/drawing/2014/main" id="{E9D3E1D2-E32C-4BCE-A14D-B5E164A5E5C4}"/>
                </a:ext>
              </a:extLst>
            </p:cNvPr>
            <p:cNvSpPr/>
            <p:nvPr/>
          </p:nvSpPr>
          <p:spPr>
            <a:xfrm>
              <a:off x="977774" y="2471596"/>
              <a:ext cx="2525917" cy="2525917"/>
            </a:xfrm>
            <a:prstGeom prst="blockArc">
              <a:avLst>
                <a:gd name="adj1" fmla="val 5413375"/>
                <a:gd name="adj2" fmla="val 16188540"/>
                <a:gd name="adj3" fmla="val 2311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4" name="Isosceles Triangle 18">
              <a:extLst>
                <a:ext uri="{FF2B5EF4-FFF2-40B4-BE49-F238E27FC236}">
                  <a16:creationId xmlns:a16="http://schemas.microsoft.com/office/drawing/2014/main" id="{B67E4443-1614-4609-B99B-5AF9F8DA5AC0}"/>
                </a:ext>
              </a:extLst>
            </p:cNvPr>
            <p:cNvSpPr/>
            <p:nvPr/>
          </p:nvSpPr>
          <p:spPr>
            <a:xfrm rot="5400000">
              <a:off x="2168900" y="4390931"/>
              <a:ext cx="733331" cy="632182"/>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5" name="Picture 2" descr="E:\002-KIMS BUSINESS\007-04-1-FIVERR\01-PPT-TEMPLATE\COVER-PSD\05-cut-01.png">
              <a:extLst>
                <a:ext uri="{FF2B5EF4-FFF2-40B4-BE49-F238E27FC236}">
                  <a16:creationId xmlns:a16="http://schemas.microsoft.com/office/drawing/2014/main" id="{3FEBBA14-2E14-4E1A-A9E2-A4FC5DAE71E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1545927" y="2635519"/>
              <a:ext cx="1335290" cy="205624"/>
            </a:xfrm>
            <a:prstGeom prst="rect">
              <a:avLst/>
            </a:prstGeom>
            <a:noFill/>
            <a:extLst>
              <a:ext uri="{909E8E84-426E-40DD-AFC4-6F175D3DCCD1}">
                <a14:hiddenFill xmlns:a14="http://schemas.microsoft.com/office/drawing/2010/main">
                  <a:solidFill>
                    <a:srgbClr val="FFFFFF"/>
                  </a:solidFill>
                </a14:hiddenFill>
              </a:ext>
            </a:extLst>
          </p:spPr>
        </p:pic>
        <p:sp>
          <p:nvSpPr>
            <p:cNvPr id="126" name="Oval 20">
              <a:extLst>
                <a:ext uri="{FF2B5EF4-FFF2-40B4-BE49-F238E27FC236}">
                  <a16:creationId xmlns:a16="http://schemas.microsoft.com/office/drawing/2014/main" id="{CD2E8308-0DEA-452D-BD7E-B1BF0FDB6DF2}"/>
                </a:ext>
              </a:extLst>
            </p:cNvPr>
            <p:cNvSpPr/>
            <p:nvPr/>
          </p:nvSpPr>
          <p:spPr>
            <a:xfrm>
              <a:off x="841971" y="3213979"/>
              <a:ext cx="1041149" cy="1041149"/>
            </a:xfrm>
            <a:prstGeom prst="ellipse">
              <a:avLst/>
            </a:prstGeom>
            <a:solidFill>
              <a:schemeClr val="accent3"/>
            </a:solidFill>
            <a:ln w="38100">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7" name="Group 21">
            <a:extLst>
              <a:ext uri="{FF2B5EF4-FFF2-40B4-BE49-F238E27FC236}">
                <a16:creationId xmlns:a16="http://schemas.microsoft.com/office/drawing/2014/main" id="{80A9B56B-A505-4A46-BEA8-D83CA2CCA076}"/>
              </a:ext>
            </a:extLst>
          </p:cNvPr>
          <p:cNvGrpSpPr/>
          <p:nvPr/>
        </p:nvGrpSpPr>
        <p:grpSpPr>
          <a:xfrm>
            <a:off x="8608409" y="1490624"/>
            <a:ext cx="2174209" cy="2452982"/>
            <a:chOff x="841971" y="2070686"/>
            <a:chExt cx="2661720" cy="3003001"/>
          </a:xfrm>
        </p:grpSpPr>
        <p:sp>
          <p:nvSpPr>
            <p:cNvPr id="128" name="Block Arc 22">
              <a:extLst>
                <a:ext uri="{FF2B5EF4-FFF2-40B4-BE49-F238E27FC236}">
                  <a16:creationId xmlns:a16="http://schemas.microsoft.com/office/drawing/2014/main" id="{FBCD8505-4F49-4202-8A36-7761B4F022F2}"/>
                </a:ext>
              </a:extLst>
            </p:cNvPr>
            <p:cNvSpPr/>
            <p:nvPr/>
          </p:nvSpPr>
          <p:spPr>
            <a:xfrm>
              <a:off x="977774" y="2471596"/>
              <a:ext cx="2525917" cy="2525917"/>
            </a:xfrm>
            <a:prstGeom prst="blockArc">
              <a:avLst>
                <a:gd name="adj1" fmla="val 5413375"/>
                <a:gd name="adj2" fmla="val 16188540"/>
                <a:gd name="adj3" fmla="val 2311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9" name="Isosceles Triangle 23">
              <a:extLst>
                <a:ext uri="{FF2B5EF4-FFF2-40B4-BE49-F238E27FC236}">
                  <a16:creationId xmlns:a16="http://schemas.microsoft.com/office/drawing/2014/main" id="{DD463018-B4F0-49F8-B46D-6395C301C289}"/>
                </a:ext>
              </a:extLst>
            </p:cNvPr>
            <p:cNvSpPr/>
            <p:nvPr/>
          </p:nvSpPr>
          <p:spPr>
            <a:xfrm rot="5400000">
              <a:off x="2168900" y="4390931"/>
              <a:ext cx="733331" cy="632182"/>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0" name="Picture 2" descr="E:\002-KIMS BUSINESS\007-04-1-FIVERR\01-PPT-TEMPLATE\COVER-PSD\05-cut-01.png">
              <a:extLst>
                <a:ext uri="{FF2B5EF4-FFF2-40B4-BE49-F238E27FC236}">
                  <a16:creationId xmlns:a16="http://schemas.microsoft.com/office/drawing/2014/main" id="{C0DB302E-12C1-4AD3-AEF7-FFDA0D65272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1545927" y="2635519"/>
              <a:ext cx="1335290" cy="205624"/>
            </a:xfrm>
            <a:prstGeom prst="rect">
              <a:avLst/>
            </a:prstGeom>
            <a:noFill/>
            <a:extLst>
              <a:ext uri="{909E8E84-426E-40DD-AFC4-6F175D3DCCD1}">
                <a14:hiddenFill xmlns:a14="http://schemas.microsoft.com/office/drawing/2010/main">
                  <a:solidFill>
                    <a:srgbClr val="FFFFFF"/>
                  </a:solidFill>
                </a14:hiddenFill>
              </a:ext>
            </a:extLst>
          </p:spPr>
        </p:pic>
        <p:sp>
          <p:nvSpPr>
            <p:cNvPr id="131" name="Oval 25">
              <a:extLst>
                <a:ext uri="{FF2B5EF4-FFF2-40B4-BE49-F238E27FC236}">
                  <a16:creationId xmlns:a16="http://schemas.microsoft.com/office/drawing/2014/main" id="{ABAAC720-8923-4D9C-B170-05CF0D7797AE}"/>
                </a:ext>
              </a:extLst>
            </p:cNvPr>
            <p:cNvSpPr/>
            <p:nvPr/>
          </p:nvSpPr>
          <p:spPr>
            <a:xfrm>
              <a:off x="841971" y="3213979"/>
              <a:ext cx="1041149" cy="1041149"/>
            </a:xfrm>
            <a:prstGeom prst="ellipse">
              <a:avLst/>
            </a:prstGeom>
            <a:solidFill>
              <a:schemeClr val="accent4"/>
            </a:solidFill>
            <a:ln w="38100">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2" name="Group 26">
            <a:extLst>
              <a:ext uri="{FF2B5EF4-FFF2-40B4-BE49-F238E27FC236}">
                <a16:creationId xmlns:a16="http://schemas.microsoft.com/office/drawing/2014/main" id="{401F66B8-8EEB-4B1C-AC98-996A1C1208F1}"/>
              </a:ext>
            </a:extLst>
          </p:cNvPr>
          <p:cNvGrpSpPr/>
          <p:nvPr/>
        </p:nvGrpSpPr>
        <p:grpSpPr>
          <a:xfrm>
            <a:off x="342760" y="4214127"/>
            <a:ext cx="2745057" cy="2007751"/>
            <a:chOff x="-227097" y="4410186"/>
            <a:chExt cx="4726361" cy="5541807"/>
          </a:xfrm>
        </p:grpSpPr>
        <p:sp>
          <p:nvSpPr>
            <p:cNvPr id="133" name="TextBox 132">
              <a:extLst>
                <a:ext uri="{FF2B5EF4-FFF2-40B4-BE49-F238E27FC236}">
                  <a16:creationId xmlns:a16="http://schemas.microsoft.com/office/drawing/2014/main" id="{428B161E-BBD0-425B-9094-FF568AD38FD6}"/>
                </a:ext>
              </a:extLst>
            </p:cNvPr>
            <p:cNvSpPr txBox="1"/>
            <p:nvPr/>
          </p:nvSpPr>
          <p:spPr>
            <a:xfrm>
              <a:off x="838492" y="6129121"/>
              <a:ext cx="3660772" cy="3822872"/>
            </a:xfrm>
            <a:prstGeom prst="rect">
              <a:avLst/>
            </a:prstGeom>
            <a:noFill/>
          </p:spPr>
          <p:txBody>
            <a:bodyPr wrap="square" rtlCol="0">
              <a:spAutoFit/>
            </a:bodyPr>
            <a:lstStyle/>
            <a:p>
              <a:pPr marL="171450" indent="-171450" algn="just">
                <a:buFont typeface="Wingdings" panose="05000000000000000000" pitchFamily="2" charset="2"/>
                <a:buChar char="Ø"/>
              </a:pPr>
              <a:r>
                <a:rPr lang="mn-MN" altLang="ko-KR" sz="1200" dirty="0">
                  <a:solidFill>
                    <a:schemeClr val="tx1">
                      <a:lumMod val="85000"/>
                      <a:lumOff val="15000"/>
                    </a:schemeClr>
                  </a:solidFill>
                  <a:cs typeface="Arial" pitchFamily="34" charset="0"/>
                </a:rPr>
                <a:t>Суурь судалгааг багцаар гүйцэтгэх </a:t>
              </a:r>
            </a:p>
            <a:p>
              <a:pPr marL="171450" indent="-171450" algn="just">
                <a:buFont typeface="Wingdings" panose="05000000000000000000" pitchFamily="2" charset="2"/>
                <a:buChar char="Ø"/>
              </a:pPr>
              <a:r>
                <a:rPr lang="mn-MN" altLang="ko-KR" sz="1200" dirty="0">
                  <a:solidFill>
                    <a:schemeClr val="tx1">
                      <a:lumMod val="85000"/>
                      <a:lumOff val="15000"/>
                    </a:schemeClr>
                  </a:solidFill>
                  <a:cs typeface="Arial" pitchFamily="34" charset="0"/>
                </a:rPr>
                <a:t>Авто замын засвар арчлалт, чанарын хяналтын тогтолцоог бүрдүүлэх нь </a:t>
              </a:r>
            </a:p>
            <a:p>
              <a:pPr marL="171450" indent="-171450" algn="just">
                <a:buFont typeface="Wingdings" panose="05000000000000000000" pitchFamily="2" charset="2"/>
                <a:buChar char="Ø"/>
              </a:pPr>
              <a:r>
                <a:rPr lang="mn-MN" altLang="ko-KR" sz="1200" dirty="0">
                  <a:solidFill>
                    <a:schemeClr val="tx1">
                      <a:lumMod val="85000"/>
                      <a:lumOff val="15000"/>
                    </a:schemeClr>
                  </a:solidFill>
                  <a:cs typeface="Arial" pitchFamily="34" charset="0"/>
                </a:rPr>
                <a:t>Боловсон хүчний чадавхийг бэхжүүлэх </a:t>
              </a:r>
              <a:r>
                <a:rPr lang="en-US" altLang="ko-KR" sz="1200" dirty="0">
                  <a:solidFill>
                    <a:schemeClr val="tx1">
                      <a:lumMod val="85000"/>
                      <a:lumOff val="15000"/>
                    </a:schemeClr>
                  </a:solidFill>
                  <a:cs typeface="Arial" pitchFamily="34" charset="0"/>
                </a:rPr>
                <a:t>     </a:t>
              </a:r>
              <a:endParaRPr lang="ko-KR" altLang="en-US" sz="1200" dirty="0">
                <a:solidFill>
                  <a:schemeClr val="tx1">
                    <a:lumMod val="85000"/>
                    <a:lumOff val="15000"/>
                  </a:schemeClr>
                </a:solidFill>
                <a:cs typeface="Arial" pitchFamily="34" charset="0"/>
              </a:endParaRPr>
            </a:p>
          </p:txBody>
        </p:sp>
        <p:sp>
          <p:nvSpPr>
            <p:cNvPr id="134" name="TextBox 133">
              <a:extLst>
                <a:ext uri="{FF2B5EF4-FFF2-40B4-BE49-F238E27FC236}">
                  <a16:creationId xmlns:a16="http://schemas.microsoft.com/office/drawing/2014/main" id="{5CC15362-1438-4244-9FC4-8FACB4D05788}"/>
                </a:ext>
              </a:extLst>
            </p:cNvPr>
            <p:cNvSpPr txBox="1"/>
            <p:nvPr/>
          </p:nvSpPr>
          <p:spPr>
            <a:xfrm>
              <a:off x="-227097" y="4410186"/>
              <a:ext cx="4726361" cy="1444195"/>
            </a:xfrm>
            <a:prstGeom prst="rect">
              <a:avLst/>
            </a:prstGeom>
            <a:noFill/>
          </p:spPr>
          <p:txBody>
            <a:bodyPr wrap="square" rtlCol="0" anchor="ctr">
              <a:spAutoFit/>
            </a:bodyPr>
            <a:lstStyle/>
            <a:p>
              <a:pPr algn="ctr"/>
              <a:r>
                <a:rPr lang="mn-MN" altLang="ko-KR" sz="1400" b="1" dirty="0">
                  <a:solidFill>
                    <a:schemeClr val="tx1">
                      <a:lumMod val="85000"/>
                      <a:lumOff val="15000"/>
                    </a:schemeClr>
                  </a:solidFill>
                  <a:cs typeface="Arial" pitchFamily="34" charset="0"/>
                </a:rPr>
                <a:t>Замын удирдлагын тогтолцооны үндэс суурийг бүрдүүлэх </a:t>
              </a:r>
              <a:endParaRPr lang="ko-KR" altLang="en-US" sz="1400" b="1" dirty="0">
                <a:solidFill>
                  <a:schemeClr val="tx1">
                    <a:lumMod val="85000"/>
                    <a:lumOff val="15000"/>
                  </a:schemeClr>
                </a:solidFill>
                <a:cs typeface="Arial" pitchFamily="34" charset="0"/>
              </a:endParaRPr>
            </a:p>
          </p:txBody>
        </p:sp>
      </p:grpSp>
      <p:sp>
        <p:nvSpPr>
          <p:cNvPr id="135" name="TextBox 134">
            <a:extLst>
              <a:ext uri="{FF2B5EF4-FFF2-40B4-BE49-F238E27FC236}">
                <a16:creationId xmlns:a16="http://schemas.microsoft.com/office/drawing/2014/main" id="{83D57653-89BD-4CF8-8600-0755B3028997}"/>
              </a:ext>
            </a:extLst>
          </p:cNvPr>
          <p:cNvSpPr txBox="1"/>
          <p:nvPr/>
        </p:nvSpPr>
        <p:spPr>
          <a:xfrm>
            <a:off x="4687312" y="3434032"/>
            <a:ext cx="1201157" cy="523220"/>
          </a:xfrm>
          <a:prstGeom prst="rect">
            <a:avLst/>
          </a:prstGeom>
          <a:noFill/>
        </p:spPr>
        <p:txBody>
          <a:bodyPr wrap="square" rtlCol="0">
            <a:spAutoFit/>
          </a:bodyPr>
          <a:lstStyle/>
          <a:p>
            <a:pPr algn="ctr"/>
            <a:r>
              <a:rPr lang="en-US" altLang="ko-KR" sz="2800" b="1" dirty="0">
                <a:solidFill>
                  <a:schemeClr val="accent2"/>
                </a:solidFill>
                <a:cs typeface="Arial" pitchFamily="34" charset="0"/>
              </a:rPr>
              <a:t>202</a:t>
            </a:r>
            <a:r>
              <a:rPr lang="mn-MN" altLang="ko-KR" sz="2800" b="1" dirty="0">
                <a:solidFill>
                  <a:schemeClr val="accent2"/>
                </a:solidFill>
                <a:cs typeface="Arial" pitchFamily="34" charset="0"/>
              </a:rPr>
              <a:t>5</a:t>
            </a:r>
            <a:endParaRPr lang="ko-KR" altLang="en-US" sz="2800" b="1" dirty="0">
              <a:solidFill>
                <a:schemeClr val="accent2"/>
              </a:solidFill>
              <a:cs typeface="Arial" pitchFamily="34" charset="0"/>
            </a:endParaRPr>
          </a:p>
        </p:txBody>
      </p:sp>
      <p:sp>
        <p:nvSpPr>
          <p:cNvPr id="136" name="TextBox 135">
            <a:extLst>
              <a:ext uri="{FF2B5EF4-FFF2-40B4-BE49-F238E27FC236}">
                <a16:creationId xmlns:a16="http://schemas.microsoft.com/office/drawing/2014/main" id="{B76EEAF5-85A6-41BF-B492-9A11F98133D0}"/>
              </a:ext>
            </a:extLst>
          </p:cNvPr>
          <p:cNvSpPr txBox="1"/>
          <p:nvPr/>
        </p:nvSpPr>
        <p:spPr>
          <a:xfrm>
            <a:off x="10182039" y="3480545"/>
            <a:ext cx="1201157" cy="523220"/>
          </a:xfrm>
          <a:prstGeom prst="rect">
            <a:avLst/>
          </a:prstGeom>
          <a:noFill/>
        </p:spPr>
        <p:txBody>
          <a:bodyPr wrap="square" rtlCol="0">
            <a:spAutoFit/>
          </a:bodyPr>
          <a:lstStyle/>
          <a:p>
            <a:pPr algn="ctr"/>
            <a:r>
              <a:rPr lang="en-US" altLang="ko-KR" sz="2800" b="1" dirty="0">
                <a:solidFill>
                  <a:schemeClr val="accent4"/>
                </a:solidFill>
                <a:cs typeface="Arial" pitchFamily="34" charset="0"/>
              </a:rPr>
              <a:t>202</a:t>
            </a:r>
            <a:r>
              <a:rPr lang="mn-MN" altLang="ko-KR" sz="2800" b="1" dirty="0">
                <a:solidFill>
                  <a:schemeClr val="accent4"/>
                </a:solidFill>
                <a:cs typeface="Arial" pitchFamily="34" charset="0"/>
              </a:rPr>
              <a:t>7</a:t>
            </a:r>
            <a:endParaRPr lang="ko-KR" altLang="en-US" sz="2800" b="1" dirty="0">
              <a:solidFill>
                <a:schemeClr val="accent4"/>
              </a:solidFill>
              <a:cs typeface="Arial" pitchFamily="34" charset="0"/>
            </a:endParaRPr>
          </a:p>
        </p:txBody>
      </p:sp>
      <p:sp>
        <p:nvSpPr>
          <p:cNvPr id="137" name="TextBox 136">
            <a:extLst>
              <a:ext uri="{FF2B5EF4-FFF2-40B4-BE49-F238E27FC236}">
                <a16:creationId xmlns:a16="http://schemas.microsoft.com/office/drawing/2014/main" id="{7B1114F1-D10F-424D-BDA7-13F0358DEBCB}"/>
              </a:ext>
            </a:extLst>
          </p:cNvPr>
          <p:cNvSpPr txBox="1"/>
          <p:nvPr/>
        </p:nvSpPr>
        <p:spPr>
          <a:xfrm>
            <a:off x="1926136" y="3397734"/>
            <a:ext cx="1201157" cy="523220"/>
          </a:xfrm>
          <a:prstGeom prst="rect">
            <a:avLst/>
          </a:prstGeom>
          <a:noFill/>
        </p:spPr>
        <p:txBody>
          <a:bodyPr wrap="square" rtlCol="0">
            <a:spAutoFit/>
          </a:bodyPr>
          <a:lstStyle/>
          <a:p>
            <a:pPr algn="ctr"/>
            <a:r>
              <a:rPr lang="en-US" altLang="ko-KR" sz="2800" b="1" dirty="0">
                <a:solidFill>
                  <a:schemeClr val="accent1"/>
                </a:solidFill>
                <a:cs typeface="Arial" pitchFamily="34" charset="0"/>
              </a:rPr>
              <a:t>202</a:t>
            </a:r>
            <a:r>
              <a:rPr lang="mn-MN" altLang="ko-KR" sz="2800" b="1" dirty="0">
                <a:solidFill>
                  <a:schemeClr val="accent1"/>
                </a:solidFill>
                <a:cs typeface="Arial" pitchFamily="34" charset="0"/>
              </a:rPr>
              <a:t>4</a:t>
            </a:r>
            <a:endParaRPr lang="ko-KR" altLang="en-US" sz="2800" b="1" dirty="0">
              <a:solidFill>
                <a:schemeClr val="accent1"/>
              </a:solidFill>
              <a:cs typeface="Arial" pitchFamily="34" charset="0"/>
            </a:endParaRPr>
          </a:p>
        </p:txBody>
      </p:sp>
      <p:sp>
        <p:nvSpPr>
          <p:cNvPr id="138" name="TextBox 137">
            <a:extLst>
              <a:ext uri="{FF2B5EF4-FFF2-40B4-BE49-F238E27FC236}">
                <a16:creationId xmlns:a16="http://schemas.microsoft.com/office/drawing/2014/main" id="{5D8655A0-7AA2-483B-9C9F-D4A857509F5B}"/>
              </a:ext>
            </a:extLst>
          </p:cNvPr>
          <p:cNvSpPr txBox="1"/>
          <p:nvPr/>
        </p:nvSpPr>
        <p:spPr>
          <a:xfrm>
            <a:off x="7324365" y="3471472"/>
            <a:ext cx="1201157" cy="523220"/>
          </a:xfrm>
          <a:prstGeom prst="rect">
            <a:avLst/>
          </a:prstGeom>
          <a:noFill/>
        </p:spPr>
        <p:txBody>
          <a:bodyPr wrap="square" rtlCol="0">
            <a:spAutoFit/>
          </a:bodyPr>
          <a:lstStyle/>
          <a:p>
            <a:pPr algn="ctr"/>
            <a:r>
              <a:rPr lang="en-US" altLang="ko-KR" sz="2800" b="1" dirty="0">
                <a:solidFill>
                  <a:schemeClr val="accent3"/>
                </a:solidFill>
                <a:cs typeface="Arial" pitchFamily="34" charset="0"/>
              </a:rPr>
              <a:t>202</a:t>
            </a:r>
            <a:r>
              <a:rPr lang="mn-MN" altLang="ko-KR" sz="2800" b="1" dirty="0">
                <a:solidFill>
                  <a:schemeClr val="accent3"/>
                </a:solidFill>
                <a:cs typeface="Arial" pitchFamily="34" charset="0"/>
              </a:rPr>
              <a:t>6</a:t>
            </a:r>
            <a:endParaRPr lang="ko-KR" altLang="en-US" sz="2800" b="1" dirty="0">
              <a:solidFill>
                <a:schemeClr val="accent3"/>
              </a:solidFill>
              <a:cs typeface="Arial" pitchFamily="34" charset="0"/>
            </a:endParaRPr>
          </a:p>
        </p:txBody>
      </p:sp>
      <p:grpSp>
        <p:nvGrpSpPr>
          <p:cNvPr id="139" name="Group 34">
            <a:extLst>
              <a:ext uri="{FF2B5EF4-FFF2-40B4-BE49-F238E27FC236}">
                <a16:creationId xmlns:a16="http://schemas.microsoft.com/office/drawing/2014/main" id="{297EA0B8-57C0-4DD4-8265-DF3E865DE5BB}"/>
              </a:ext>
            </a:extLst>
          </p:cNvPr>
          <p:cNvGrpSpPr/>
          <p:nvPr/>
        </p:nvGrpSpPr>
        <p:grpSpPr>
          <a:xfrm>
            <a:off x="3486288" y="4095559"/>
            <a:ext cx="2676968" cy="2483805"/>
            <a:chOff x="1160264" y="4467351"/>
            <a:chExt cx="4609128" cy="2483805"/>
          </a:xfrm>
        </p:grpSpPr>
        <p:sp>
          <p:nvSpPr>
            <p:cNvPr id="140" name="TextBox 139">
              <a:extLst>
                <a:ext uri="{FF2B5EF4-FFF2-40B4-BE49-F238E27FC236}">
                  <a16:creationId xmlns:a16="http://schemas.microsoft.com/office/drawing/2014/main" id="{EC4E86FA-7045-482E-A44E-7A2952910436}"/>
                </a:ext>
              </a:extLst>
            </p:cNvPr>
            <p:cNvSpPr txBox="1"/>
            <p:nvPr/>
          </p:nvSpPr>
          <p:spPr>
            <a:xfrm>
              <a:off x="1160266" y="5196830"/>
              <a:ext cx="4538449" cy="1754326"/>
            </a:xfrm>
            <a:prstGeom prst="rect">
              <a:avLst/>
            </a:prstGeom>
            <a:noFill/>
          </p:spPr>
          <p:txBody>
            <a:bodyPr wrap="square" rtlCol="0">
              <a:spAutoFit/>
            </a:bodyPr>
            <a:lstStyle/>
            <a:p>
              <a:pPr marL="171450" indent="-171450" algn="just">
                <a:buFont typeface="Wingdings" panose="05000000000000000000" pitchFamily="2" charset="2"/>
                <a:buChar char="Ø"/>
              </a:pPr>
              <a:r>
                <a:rPr lang="mn-MN" altLang="ko-KR" sz="1200" dirty="0">
                  <a:solidFill>
                    <a:schemeClr val="tx1">
                      <a:lumMod val="85000"/>
                      <a:lumOff val="15000"/>
                    </a:schemeClr>
                  </a:solidFill>
                  <a:cs typeface="Arial" pitchFamily="34" charset="0"/>
                </a:rPr>
                <a:t>Авто замын хучилтын нөхцөл байдал ба үнэлгээ </a:t>
              </a:r>
            </a:p>
            <a:p>
              <a:pPr marL="171450" indent="-171450" algn="just">
                <a:buFont typeface="Wingdings" panose="05000000000000000000" pitchFamily="2" charset="2"/>
                <a:buChar char="Ø"/>
              </a:pPr>
              <a:r>
                <a:rPr lang="mn-MN" altLang="ko-KR" sz="1200" dirty="0">
                  <a:solidFill>
                    <a:schemeClr val="tx1">
                      <a:lumMod val="85000"/>
                      <a:lumOff val="15000"/>
                    </a:schemeClr>
                  </a:solidFill>
                  <a:cs typeface="Arial" pitchFamily="34" charset="0"/>
                </a:rPr>
                <a:t>Авто замын хучилтын хяналтыг хэрэгжүүлэх нь </a:t>
              </a:r>
            </a:p>
            <a:p>
              <a:pPr marL="171450" indent="-171450" algn="just">
                <a:buFont typeface="Wingdings" panose="05000000000000000000" pitchFamily="2" charset="2"/>
                <a:buChar char="Ø"/>
              </a:pPr>
              <a:r>
                <a:rPr lang="mn-MN" altLang="ko-KR" sz="1200" dirty="0">
                  <a:solidFill>
                    <a:schemeClr val="tx1">
                      <a:lumMod val="85000"/>
                      <a:lumOff val="15000"/>
                    </a:schemeClr>
                  </a:solidFill>
                  <a:cs typeface="Arial" pitchFamily="34" charset="0"/>
                </a:rPr>
                <a:t>Явуулын чанарын лабораторийг танилцуулах нь </a:t>
              </a:r>
            </a:p>
            <a:p>
              <a:pPr marL="171450" indent="-171450" algn="just">
                <a:buFont typeface="Wingdings" panose="05000000000000000000" pitchFamily="2" charset="2"/>
                <a:buChar char="Ø"/>
              </a:pPr>
              <a:r>
                <a:rPr lang="mn-MN" altLang="ko-KR" sz="1200" dirty="0">
                  <a:solidFill>
                    <a:schemeClr val="tx1">
                      <a:lumMod val="85000"/>
                      <a:lumOff val="15000"/>
                    </a:schemeClr>
                  </a:solidFill>
                  <a:cs typeface="Arial" pitchFamily="34" charset="0"/>
                </a:rPr>
                <a:t>Инженерүүдийн чадавхийг бэхжүүлэх сургалт зохион байгуулах </a:t>
              </a:r>
              <a:r>
                <a:rPr lang="en-US" altLang="ko-KR" sz="1200" dirty="0">
                  <a:solidFill>
                    <a:schemeClr val="tx1">
                      <a:lumMod val="85000"/>
                      <a:lumOff val="15000"/>
                    </a:schemeClr>
                  </a:solidFill>
                  <a:cs typeface="Arial" pitchFamily="34" charset="0"/>
                </a:rPr>
                <a:t>        </a:t>
              </a:r>
              <a:endParaRPr lang="ko-KR" altLang="en-US" sz="1200" dirty="0">
                <a:solidFill>
                  <a:schemeClr val="tx1">
                    <a:lumMod val="85000"/>
                    <a:lumOff val="15000"/>
                  </a:schemeClr>
                </a:solidFill>
                <a:cs typeface="Arial" pitchFamily="34" charset="0"/>
              </a:endParaRPr>
            </a:p>
          </p:txBody>
        </p:sp>
        <p:sp>
          <p:nvSpPr>
            <p:cNvPr id="141" name="TextBox 140">
              <a:extLst>
                <a:ext uri="{FF2B5EF4-FFF2-40B4-BE49-F238E27FC236}">
                  <a16:creationId xmlns:a16="http://schemas.microsoft.com/office/drawing/2014/main" id="{658D5A61-3565-45EB-AC3A-19F8AF020DF3}"/>
                </a:ext>
              </a:extLst>
            </p:cNvPr>
            <p:cNvSpPr txBox="1"/>
            <p:nvPr/>
          </p:nvSpPr>
          <p:spPr>
            <a:xfrm>
              <a:off x="1160264" y="4467351"/>
              <a:ext cx="4609128" cy="738664"/>
            </a:xfrm>
            <a:prstGeom prst="rect">
              <a:avLst/>
            </a:prstGeom>
            <a:noFill/>
          </p:spPr>
          <p:txBody>
            <a:bodyPr wrap="square" rtlCol="0" anchor="ctr">
              <a:spAutoFit/>
            </a:bodyPr>
            <a:lstStyle/>
            <a:p>
              <a:r>
                <a:rPr lang="en-US" altLang="ko-KR" sz="1400" b="1" dirty="0">
                  <a:solidFill>
                    <a:schemeClr val="tx1">
                      <a:lumMod val="85000"/>
                      <a:lumOff val="15000"/>
                    </a:schemeClr>
                  </a:solidFill>
                  <a:cs typeface="Arial" pitchFamily="34" charset="0"/>
                </a:rPr>
                <a:t>API –</a:t>
              </a:r>
              <a:r>
                <a:rPr lang="mn-MN" altLang="ko-KR" sz="1400" b="1" dirty="0">
                  <a:solidFill>
                    <a:schemeClr val="tx1">
                      <a:lumMod val="85000"/>
                      <a:lumOff val="15000"/>
                    </a:schemeClr>
                  </a:solidFill>
                  <a:cs typeface="Arial" pitchFamily="34" charset="0"/>
                </a:rPr>
                <a:t>д суурилсан авто замын хучилтын менежментийн тогтолцоог бүрдүүлэх нь </a:t>
              </a:r>
              <a:r>
                <a:rPr lang="en-US" altLang="ko-KR" sz="1400" b="1" dirty="0">
                  <a:solidFill>
                    <a:schemeClr val="tx1">
                      <a:lumMod val="85000"/>
                      <a:lumOff val="15000"/>
                    </a:schemeClr>
                  </a:solidFill>
                  <a:cs typeface="Arial" pitchFamily="34" charset="0"/>
                </a:rPr>
                <a:t>  </a:t>
              </a:r>
              <a:endParaRPr lang="ko-KR" altLang="en-US" sz="1400" b="1" dirty="0">
                <a:solidFill>
                  <a:schemeClr val="tx1">
                    <a:lumMod val="85000"/>
                    <a:lumOff val="15000"/>
                  </a:schemeClr>
                </a:solidFill>
                <a:cs typeface="Arial" pitchFamily="34" charset="0"/>
              </a:endParaRPr>
            </a:p>
          </p:txBody>
        </p:sp>
      </p:grpSp>
      <p:grpSp>
        <p:nvGrpSpPr>
          <p:cNvPr id="142" name="Group 37">
            <a:extLst>
              <a:ext uri="{FF2B5EF4-FFF2-40B4-BE49-F238E27FC236}">
                <a16:creationId xmlns:a16="http://schemas.microsoft.com/office/drawing/2014/main" id="{8000BE20-3049-4071-BD78-D7EF3BDC0CF6}"/>
              </a:ext>
            </a:extLst>
          </p:cNvPr>
          <p:cNvGrpSpPr/>
          <p:nvPr/>
        </p:nvGrpSpPr>
        <p:grpSpPr>
          <a:xfrm>
            <a:off x="6022085" y="4126145"/>
            <a:ext cx="3080534" cy="2480208"/>
            <a:chOff x="892600" y="4409803"/>
            <a:chExt cx="5303975" cy="2480208"/>
          </a:xfrm>
        </p:grpSpPr>
        <p:sp>
          <p:nvSpPr>
            <p:cNvPr id="143" name="TextBox 142">
              <a:extLst>
                <a:ext uri="{FF2B5EF4-FFF2-40B4-BE49-F238E27FC236}">
                  <a16:creationId xmlns:a16="http://schemas.microsoft.com/office/drawing/2014/main" id="{DD94CB63-6261-440D-80B4-3D9E7F6AA4ED}"/>
                </a:ext>
              </a:extLst>
            </p:cNvPr>
            <p:cNvSpPr txBox="1"/>
            <p:nvPr/>
          </p:nvSpPr>
          <p:spPr>
            <a:xfrm>
              <a:off x="1365651" y="5135685"/>
              <a:ext cx="4760245" cy="1754326"/>
            </a:xfrm>
            <a:prstGeom prst="rect">
              <a:avLst/>
            </a:prstGeom>
            <a:noFill/>
          </p:spPr>
          <p:txBody>
            <a:bodyPr wrap="square" rtlCol="0">
              <a:spAutoFit/>
            </a:bodyPr>
            <a:lstStyle/>
            <a:p>
              <a:pPr marL="171450" indent="-171450">
                <a:buFont typeface="Wingdings" panose="05000000000000000000" pitchFamily="2" charset="2"/>
                <a:buChar char="Ø"/>
              </a:pPr>
              <a:r>
                <a:rPr lang="mn-MN" altLang="ko-KR" sz="1200" dirty="0">
                  <a:solidFill>
                    <a:schemeClr val="tx1">
                      <a:lumMod val="85000"/>
                      <a:lumOff val="15000"/>
                    </a:schemeClr>
                  </a:solidFill>
                  <a:cs typeface="Arial" pitchFamily="34" charset="0"/>
                </a:rPr>
                <a:t>Засвар арчлалтын технологи, төлөвлөгөөг боловсронгуй болгох нь </a:t>
              </a:r>
            </a:p>
            <a:p>
              <a:pPr marL="171450" indent="-171450" algn="just">
                <a:buFont typeface="Wingdings" panose="05000000000000000000" pitchFamily="2" charset="2"/>
                <a:buChar char="Ø"/>
              </a:pPr>
              <a:r>
                <a:rPr lang="mn-MN" altLang="ko-KR" sz="1200" dirty="0">
                  <a:solidFill>
                    <a:schemeClr val="tx1">
                      <a:lumMod val="85000"/>
                      <a:lumOff val="15000"/>
                    </a:schemeClr>
                  </a:solidFill>
                  <a:cs typeface="Arial" pitchFamily="34" charset="0"/>
                </a:rPr>
                <a:t>Засвар арчлалтын ажлын төсвийг цуглуулсан мэдээлэл, өгөгдөл дээр үндэслэн боловсруулж, ажлын дарааллыг оновчтой тодорхойлох нь</a:t>
              </a:r>
            </a:p>
            <a:p>
              <a:pPr marL="171450" indent="-171450">
                <a:buFont typeface="Wingdings" panose="05000000000000000000" pitchFamily="2" charset="2"/>
                <a:buChar char="Ø"/>
              </a:pPr>
              <a:r>
                <a:rPr lang="mn-MN" altLang="ko-KR" sz="1200" dirty="0">
                  <a:solidFill>
                    <a:schemeClr val="tx1">
                      <a:lumMod val="85000"/>
                      <a:lumOff val="15000"/>
                    </a:schemeClr>
                  </a:solidFill>
                  <a:cs typeface="Arial" pitchFamily="34" charset="0"/>
                </a:rPr>
                <a:t>Явуулын чанарын лабораторийн тоног төхөөрөмжийн  худалдан авалт, суурилуулалт </a:t>
              </a:r>
              <a:r>
                <a:rPr lang="en-US" altLang="ko-KR" sz="1200" dirty="0">
                  <a:solidFill>
                    <a:schemeClr val="tx1">
                      <a:lumMod val="85000"/>
                      <a:lumOff val="15000"/>
                    </a:schemeClr>
                  </a:solidFill>
                  <a:cs typeface="Arial" pitchFamily="34" charset="0"/>
                </a:rPr>
                <a:t>   </a:t>
              </a:r>
              <a:endParaRPr lang="ko-KR" altLang="en-US" sz="1200" dirty="0">
                <a:solidFill>
                  <a:schemeClr val="tx1">
                    <a:lumMod val="85000"/>
                    <a:lumOff val="15000"/>
                  </a:schemeClr>
                </a:solidFill>
                <a:cs typeface="Arial" pitchFamily="34" charset="0"/>
              </a:endParaRPr>
            </a:p>
          </p:txBody>
        </p:sp>
        <p:sp>
          <p:nvSpPr>
            <p:cNvPr id="144" name="TextBox 143">
              <a:extLst>
                <a:ext uri="{FF2B5EF4-FFF2-40B4-BE49-F238E27FC236}">
                  <a16:creationId xmlns:a16="http://schemas.microsoft.com/office/drawing/2014/main" id="{2512F56E-E439-4761-B0AC-06772D96CFFA}"/>
                </a:ext>
              </a:extLst>
            </p:cNvPr>
            <p:cNvSpPr txBox="1"/>
            <p:nvPr/>
          </p:nvSpPr>
          <p:spPr>
            <a:xfrm>
              <a:off x="892600" y="4409803"/>
              <a:ext cx="5303975" cy="738664"/>
            </a:xfrm>
            <a:prstGeom prst="rect">
              <a:avLst/>
            </a:prstGeom>
            <a:noFill/>
          </p:spPr>
          <p:txBody>
            <a:bodyPr wrap="square" rtlCol="0" anchor="ctr">
              <a:spAutoFit/>
            </a:bodyPr>
            <a:lstStyle/>
            <a:p>
              <a:pPr algn="ctr"/>
              <a:r>
                <a:rPr lang="mn-MN" altLang="ko-KR" sz="1400" b="1" dirty="0">
                  <a:solidFill>
                    <a:schemeClr val="tx1">
                      <a:lumMod val="85000"/>
                      <a:lumOff val="15000"/>
                    </a:schemeClr>
                  </a:solidFill>
                  <a:cs typeface="Arial" pitchFamily="34" charset="0"/>
                </a:rPr>
                <a:t>Авто замын хучилтын менежментийн тогтолцооны туршилтыг эхлүүлэх </a:t>
              </a:r>
              <a:endParaRPr lang="ko-KR" altLang="en-US" sz="1400" b="1" dirty="0">
                <a:solidFill>
                  <a:schemeClr val="tx1">
                    <a:lumMod val="85000"/>
                    <a:lumOff val="15000"/>
                  </a:schemeClr>
                </a:solidFill>
                <a:cs typeface="Arial" pitchFamily="34" charset="0"/>
              </a:endParaRPr>
            </a:p>
          </p:txBody>
        </p:sp>
      </p:grpSp>
      <p:grpSp>
        <p:nvGrpSpPr>
          <p:cNvPr id="145" name="Group 40">
            <a:extLst>
              <a:ext uri="{FF2B5EF4-FFF2-40B4-BE49-F238E27FC236}">
                <a16:creationId xmlns:a16="http://schemas.microsoft.com/office/drawing/2014/main" id="{C8B50E9C-1235-4433-BDC4-6CFCC8AFB95D}"/>
              </a:ext>
            </a:extLst>
          </p:cNvPr>
          <p:cNvGrpSpPr/>
          <p:nvPr/>
        </p:nvGrpSpPr>
        <p:grpSpPr>
          <a:xfrm>
            <a:off x="8925055" y="4107831"/>
            <a:ext cx="2908750" cy="2475580"/>
            <a:chOff x="778084" y="4358987"/>
            <a:chExt cx="5008203" cy="2475580"/>
          </a:xfrm>
        </p:grpSpPr>
        <p:sp>
          <p:nvSpPr>
            <p:cNvPr id="146" name="TextBox 145">
              <a:extLst>
                <a:ext uri="{FF2B5EF4-FFF2-40B4-BE49-F238E27FC236}">
                  <a16:creationId xmlns:a16="http://schemas.microsoft.com/office/drawing/2014/main" id="{3FDACCAA-DDF3-41B2-BD69-EF8AEAD71D67}"/>
                </a:ext>
              </a:extLst>
            </p:cNvPr>
            <p:cNvSpPr txBox="1"/>
            <p:nvPr/>
          </p:nvSpPr>
          <p:spPr>
            <a:xfrm>
              <a:off x="1151991" y="5264907"/>
              <a:ext cx="4634296" cy="1569660"/>
            </a:xfrm>
            <a:prstGeom prst="rect">
              <a:avLst/>
            </a:prstGeom>
            <a:noFill/>
          </p:spPr>
          <p:txBody>
            <a:bodyPr wrap="square" rtlCol="0">
              <a:spAutoFit/>
            </a:bodyPr>
            <a:lstStyle/>
            <a:p>
              <a:pPr marL="171450" indent="-171450" algn="just">
                <a:buFont typeface="Wingdings" panose="05000000000000000000" pitchFamily="2" charset="2"/>
                <a:buChar char="Ø"/>
              </a:pPr>
              <a:r>
                <a:rPr lang="mn-MN" altLang="ko-KR" sz="1200" dirty="0">
                  <a:solidFill>
                    <a:schemeClr val="tx1">
                      <a:lumMod val="85000"/>
                      <a:lumOff val="15000"/>
                    </a:schemeClr>
                  </a:solidFill>
                  <a:cs typeface="Arial" pitchFamily="34" charset="0"/>
                </a:rPr>
                <a:t>Авто замын хучилтын нөхцөл байдлын үнэлгээ, шинжилгээний үндсэн дээр мэдээлэл, бүртгэлийн үйл ажиллагааг сайжруулах нь</a:t>
              </a:r>
            </a:p>
            <a:p>
              <a:pPr marL="171450" indent="-171450" algn="just">
                <a:buFont typeface="Wingdings" panose="05000000000000000000" pitchFamily="2" charset="2"/>
                <a:buChar char="Ø"/>
              </a:pPr>
              <a:r>
                <a:rPr lang="mn-MN" altLang="ko-KR" sz="1200" dirty="0">
                  <a:solidFill>
                    <a:schemeClr val="tx1">
                      <a:lumMod val="85000"/>
                      <a:lumOff val="15000"/>
                    </a:schemeClr>
                  </a:solidFill>
                  <a:cs typeface="Arial" pitchFamily="34" charset="0"/>
                </a:rPr>
                <a:t>Авто замын засвар арчлалтын болон хучилтын чанарын хяналтыг хэрэгжүүлэх гарын авлага боловсруулан, хэрэгжүүлэх  </a:t>
              </a:r>
              <a:endParaRPr lang="ko-KR" altLang="en-US" sz="1200" dirty="0">
                <a:solidFill>
                  <a:schemeClr val="tx1">
                    <a:lumMod val="85000"/>
                    <a:lumOff val="15000"/>
                  </a:schemeClr>
                </a:solidFill>
                <a:cs typeface="Arial" pitchFamily="34" charset="0"/>
              </a:endParaRPr>
            </a:p>
          </p:txBody>
        </p:sp>
        <p:sp>
          <p:nvSpPr>
            <p:cNvPr id="147" name="TextBox 146">
              <a:extLst>
                <a:ext uri="{FF2B5EF4-FFF2-40B4-BE49-F238E27FC236}">
                  <a16:creationId xmlns:a16="http://schemas.microsoft.com/office/drawing/2014/main" id="{B3CEFD2A-DDD0-444D-B7B3-002F0DF11B74}"/>
                </a:ext>
              </a:extLst>
            </p:cNvPr>
            <p:cNvSpPr txBox="1"/>
            <p:nvPr/>
          </p:nvSpPr>
          <p:spPr>
            <a:xfrm>
              <a:off x="778084" y="4358987"/>
              <a:ext cx="5008203" cy="954107"/>
            </a:xfrm>
            <a:prstGeom prst="rect">
              <a:avLst/>
            </a:prstGeom>
            <a:noFill/>
          </p:spPr>
          <p:txBody>
            <a:bodyPr wrap="square" rtlCol="0" anchor="ctr">
              <a:spAutoFit/>
            </a:bodyPr>
            <a:lstStyle/>
            <a:p>
              <a:pPr algn="ctr"/>
              <a:r>
                <a:rPr lang="mn-MN" altLang="ko-KR" sz="1400" b="1" dirty="0">
                  <a:solidFill>
                    <a:schemeClr val="tx1">
                      <a:lumMod val="85000"/>
                      <a:lumOff val="15000"/>
                    </a:schemeClr>
                  </a:solidFill>
                  <a:cs typeface="Arial" pitchFamily="34" charset="0"/>
                </a:rPr>
                <a:t>Монголын авто замын удирдлага болон хучилтын чанарын хяналтыг хэрэгжүүлэх ИТА нарыг чадавхижуулах хөтөлбөр </a:t>
              </a:r>
              <a:endParaRPr lang="ko-KR" altLang="en-US" sz="1400" b="1" dirty="0">
                <a:solidFill>
                  <a:schemeClr val="tx1">
                    <a:lumMod val="85000"/>
                    <a:lumOff val="15000"/>
                  </a:schemeClr>
                </a:solidFill>
                <a:cs typeface="Arial" pitchFamily="34" charset="0"/>
              </a:endParaRPr>
            </a:p>
          </p:txBody>
        </p:sp>
      </p:grpSp>
      <p:sp>
        <p:nvSpPr>
          <p:cNvPr id="148" name="Rounded Rectangle 5">
            <a:extLst>
              <a:ext uri="{FF2B5EF4-FFF2-40B4-BE49-F238E27FC236}">
                <a16:creationId xmlns:a16="http://schemas.microsoft.com/office/drawing/2014/main" id="{8B143EE8-ABB3-4044-A3AF-1A62A015B6E4}"/>
              </a:ext>
            </a:extLst>
          </p:cNvPr>
          <p:cNvSpPr/>
          <p:nvPr/>
        </p:nvSpPr>
        <p:spPr>
          <a:xfrm flipH="1">
            <a:off x="8740089" y="2963422"/>
            <a:ext cx="369932" cy="305171"/>
          </a:xfrm>
          <a:custGeom>
            <a:avLst/>
            <a:gdLst>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17557" h="2654282">
                <a:moveTo>
                  <a:pt x="1384251" y="661544"/>
                </a:moveTo>
                <a:cubicBezTo>
                  <a:pt x="1489083" y="661544"/>
                  <a:pt x="1574067" y="746528"/>
                  <a:pt x="1574067" y="851360"/>
                </a:cubicBezTo>
                <a:cubicBezTo>
                  <a:pt x="1574067" y="956192"/>
                  <a:pt x="1489083" y="1041176"/>
                  <a:pt x="1384251" y="1041176"/>
                </a:cubicBezTo>
                <a:cubicBezTo>
                  <a:pt x="1279419" y="1041176"/>
                  <a:pt x="1194435" y="956192"/>
                  <a:pt x="1194435" y="851360"/>
                </a:cubicBezTo>
                <a:cubicBezTo>
                  <a:pt x="1194435" y="746528"/>
                  <a:pt x="1279419" y="661544"/>
                  <a:pt x="1384251" y="661544"/>
                </a:cubicBezTo>
                <a:close/>
                <a:moveTo>
                  <a:pt x="1993421" y="661544"/>
                </a:moveTo>
                <a:cubicBezTo>
                  <a:pt x="2098253" y="661544"/>
                  <a:pt x="2183237" y="746528"/>
                  <a:pt x="2183237" y="851360"/>
                </a:cubicBezTo>
                <a:cubicBezTo>
                  <a:pt x="2183237" y="956192"/>
                  <a:pt x="2098253" y="1041176"/>
                  <a:pt x="1993421" y="1041176"/>
                </a:cubicBezTo>
                <a:cubicBezTo>
                  <a:pt x="1888589" y="1041176"/>
                  <a:pt x="1803605" y="956192"/>
                  <a:pt x="1803605" y="851360"/>
                </a:cubicBezTo>
                <a:cubicBezTo>
                  <a:pt x="1803605" y="746528"/>
                  <a:pt x="1888589" y="661544"/>
                  <a:pt x="1993421" y="661544"/>
                </a:cubicBezTo>
                <a:close/>
                <a:moveTo>
                  <a:pt x="2602591" y="661544"/>
                </a:moveTo>
                <a:cubicBezTo>
                  <a:pt x="2707423" y="661544"/>
                  <a:pt x="2792407" y="746528"/>
                  <a:pt x="2792407" y="851360"/>
                </a:cubicBezTo>
                <a:cubicBezTo>
                  <a:pt x="2792407" y="956192"/>
                  <a:pt x="2707423" y="1041176"/>
                  <a:pt x="2602591" y="1041176"/>
                </a:cubicBezTo>
                <a:cubicBezTo>
                  <a:pt x="2497759" y="1041176"/>
                  <a:pt x="2412775" y="956192"/>
                  <a:pt x="2412775" y="851360"/>
                </a:cubicBezTo>
                <a:cubicBezTo>
                  <a:pt x="2412775" y="746528"/>
                  <a:pt x="2497759" y="661544"/>
                  <a:pt x="2602591" y="661544"/>
                </a:cubicBezTo>
                <a:close/>
                <a:moveTo>
                  <a:pt x="677114" y="569491"/>
                </a:moveTo>
                <a:lnTo>
                  <a:pt x="330916" y="569491"/>
                </a:lnTo>
                <a:cubicBezTo>
                  <a:pt x="148156" y="569491"/>
                  <a:pt x="0" y="717647"/>
                  <a:pt x="0" y="900407"/>
                </a:cubicBezTo>
                <a:lnTo>
                  <a:pt x="0" y="1952009"/>
                </a:lnTo>
                <a:cubicBezTo>
                  <a:pt x="0" y="2134769"/>
                  <a:pt x="148156" y="2282925"/>
                  <a:pt x="330916" y="2282925"/>
                </a:cubicBezTo>
                <a:lnTo>
                  <a:pt x="711670" y="2282925"/>
                </a:lnTo>
                <a:cubicBezTo>
                  <a:pt x="639726" y="2394386"/>
                  <a:pt x="647101" y="2475544"/>
                  <a:pt x="275077" y="2654282"/>
                </a:cubicBezTo>
                <a:cubicBezTo>
                  <a:pt x="900998" y="2583693"/>
                  <a:pt x="998412" y="2552618"/>
                  <a:pt x="1294529" y="2282925"/>
                </a:cubicBezTo>
                <a:lnTo>
                  <a:pt x="2117356" y="2282925"/>
                </a:lnTo>
                <a:cubicBezTo>
                  <a:pt x="2251554" y="2282925"/>
                  <a:pt x="2367095" y="2203043"/>
                  <a:pt x="2418395" y="2087951"/>
                </a:cubicBezTo>
                <a:cubicBezTo>
                  <a:pt x="2205538" y="2022975"/>
                  <a:pt x="2032941" y="1932583"/>
                  <a:pt x="1830857" y="1799347"/>
                </a:cubicBezTo>
                <a:lnTo>
                  <a:pt x="1008030" y="1799347"/>
                </a:lnTo>
                <a:cubicBezTo>
                  <a:pt x="825270" y="1799347"/>
                  <a:pt x="677114" y="1651191"/>
                  <a:pt x="677114" y="1468431"/>
                </a:cubicBezTo>
                <a:lnTo>
                  <a:pt x="677114" y="569491"/>
                </a:lnTo>
                <a:close/>
                <a:moveTo>
                  <a:pt x="2886641" y="0"/>
                </a:moveTo>
                <a:lnTo>
                  <a:pt x="1100201" y="0"/>
                </a:lnTo>
                <a:cubicBezTo>
                  <a:pt x="917441" y="0"/>
                  <a:pt x="769285" y="148156"/>
                  <a:pt x="769285" y="330916"/>
                </a:cubicBezTo>
                <a:lnTo>
                  <a:pt x="769285" y="1382518"/>
                </a:lnTo>
                <a:cubicBezTo>
                  <a:pt x="769285" y="1565278"/>
                  <a:pt x="917441" y="1713434"/>
                  <a:pt x="1100201" y="1713434"/>
                </a:cubicBezTo>
                <a:lnTo>
                  <a:pt x="1923028" y="1713434"/>
                </a:lnTo>
                <a:cubicBezTo>
                  <a:pt x="2301032" y="1962656"/>
                  <a:pt x="2453037" y="2007378"/>
                  <a:pt x="3078958" y="2077967"/>
                </a:cubicBezTo>
                <a:cubicBezTo>
                  <a:pt x="2713759" y="1878758"/>
                  <a:pt x="2673367" y="1899957"/>
                  <a:pt x="2505887" y="1713434"/>
                </a:cubicBezTo>
                <a:lnTo>
                  <a:pt x="2886641" y="1713434"/>
                </a:lnTo>
                <a:cubicBezTo>
                  <a:pt x="3069401" y="1713434"/>
                  <a:pt x="3217557" y="1565278"/>
                  <a:pt x="3217557" y="1382518"/>
                </a:cubicBezTo>
                <a:lnTo>
                  <a:pt x="3217557" y="330916"/>
                </a:lnTo>
                <a:cubicBezTo>
                  <a:pt x="3217557" y="148156"/>
                  <a:pt x="3069401" y="0"/>
                  <a:pt x="28866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149" name="Rectangle 9">
            <a:extLst>
              <a:ext uri="{FF2B5EF4-FFF2-40B4-BE49-F238E27FC236}">
                <a16:creationId xmlns:a16="http://schemas.microsoft.com/office/drawing/2014/main" id="{823062EF-53EB-4199-B2BD-A0BA41DEFB3E}"/>
              </a:ext>
            </a:extLst>
          </p:cNvPr>
          <p:cNvSpPr/>
          <p:nvPr/>
        </p:nvSpPr>
        <p:spPr>
          <a:xfrm>
            <a:off x="3649245" y="2921239"/>
            <a:ext cx="366191" cy="365595"/>
          </a:xfrm>
          <a:custGeom>
            <a:avLst/>
            <a:gdLst/>
            <a:ahLst/>
            <a:cxnLst/>
            <a:rect l="l" t="t" r="r" b="b"/>
            <a:pathLst>
              <a:path w="3228210" h="3222968">
                <a:moveTo>
                  <a:pt x="1619999" y="642446"/>
                </a:moveTo>
                <a:lnTo>
                  <a:pt x="2664115" y="1686562"/>
                </a:lnTo>
                <a:lnTo>
                  <a:pt x="2664116" y="1686562"/>
                </a:lnTo>
                <a:lnTo>
                  <a:pt x="2664116" y="3222968"/>
                </a:lnTo>
                <a:lnTo>
                  <a:pt x="2015013" y="3222968"/>
                </a:lnTo>
                <a:lnTo>
                  <a:pt x="2015013" y="2511495"/>
                </a:lnTo>
                <a:cubicBezTo>
                  <a:pt x="2015013" y="2399422"/>
                  <a:pt x="1924159" y="2308568"/>
                  <a:pt x="1812086" y="2308568"/>
                </a:cubicBezTo>
                <a:lnTo>
                  <a:pt x="1427912" y="2308568"/>
                </a:lnTo>
                <a:cubicBezTo>
                  <a:pt x="1315839" y="2308568"/>
                  <a:pt x="1224985" y="2399422"/>
                  <a:pt x="1224985" y="2511495"/>
                </a:cubicBezTo>
                <a:lnTo>
                  <a:pt x="1224985" y="3222968"/>
                </a:lnTo>
                <a:lnTo>
                  <a:pt x="575882" y="3222968"/>
                </a:lnTo>
                <a:lnTo>
                  <a:pt x="575882" y="1686562"/>
                </a:lnTo>
                <a:lnTo>
                  <a:pt x="575884" y="1686562"/>
                </a:lnTo>
                <a:close/>
                <a:moveTo>
                  <a:pt x="509997" y="122689"/>
                </a:moveTo>
                <a:lnTo>
                  <a:pt x="942045" y="122689"/>
                </a:lnTo>
                <a:lnTo>
                  <a:pt x="942045" y="542556"/>
                </a:lnTo>
                <a:lnTo>
                  <a:pt x="509997" y="974604"/>
                </a:lnTo>
                <a:close/>
                <a:moveTo>
                  <a:pt x="1620001" y="7099"/>
                </a:moveTo>
                <a:lnTo>
                  <a:pt x="3228210" y="1686560"/>
                </a:lnTo>
                <a:lnTo>
                  <a:pt x="2900441" y="1686560"/>
                </a:lnTo>
                <a:lnTo>
                  <a:pt x="1620001" y="349390"/>
                </a:lnTo>
                <a:close/>
                <a:moveTo>
                  <a:pt x="1619999" y="0"/>
                </a:moveTo>
                <a:lnTo>
                  <a:pt x="1619999" y="342291"/>
                </a:lnTo>
                <a:lnTo>
                  <a:pt x="330172" y="1679462"/>
                </a:lnTo>
                <a:lnTo>
                  <a:pt x="0" y="167946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150" name="Block Arc 25">
            <a:extLst>
              <a:ext uri="{FF2B5EF4-FFF2-40B4-BE49-F238E27FC236}">
                <a16:creationId xmlns:a16="http://schemas.microsoft.com/office/drawing/2014/main" id="{EC02131A-AF8C-4F58-BAA6-6D8FF465F515}"/>
              </a:ext>
            </a:extLst>
          </p:cNvPr>
          <p:cNvSpPr/>
          <p:nvPr/>
        </p:nvSpPr>
        <p:spPr>
          <a:xfrm>
            <a:off x="6217262" y="2889175"/>
            <a:ext cx="302745" cy="437374"/>
          </a:xfrm>
          <a:custGeom>
            <a:avLst/>
            <a:gdLst/>
            <a:ahLst/>
            <a:cxnLst/>
            <a:rect l="l" t="t" r="r" b="b"/>
            <a:pathLst>
              <a:path w="2215656" h="3200962">
                <a:moveTo>
                  <a:pt x="1107829" y="2097026"/>
                </a:moveTo>
                <a:cubicBezTo>
                  <a:pt x="1025315" y="2097026"/>
                  <a:pt x="958423" y="2163918"/>
                  <a:pt x="958423" y="2246432"/>
                </a:cubicBezTo>
                <a:cubicBezTo>
                  <a:pt x="958423" y="2302715"/>
                  <a:pt x="989546" y="2351730"/>
                  <a:pt x="1036590" y="2375275"/>
                </a:cubicBezTo>
                <a:lnTo>
                  <a:pt x="985422" y="2684898"/>
                </a:lnTo>
                <a:lnTo>
                  <a:pt x="1230236" y="2684898"/>
                </a:lnTo>
                <a:lnTo>
                  <a:pt x="1179068" y="2375275"/>
                </a:lnTo>
                <a:cubicBezTo>
                  <a:pt x="1226112" y="2351730"/>
                  <a:pt x="1257234" y="2302715"/>
                  <a:pt x="1257234" y="2246432"/>
                </a:cubicBezTo>
                <a:cubicBezTo>
                  <a:pt x="1257234" y="2163918"/>
                  <a:pt x="1190343" y="2097026"/>
                  <a:pt x="1107829" y="2097026"/>
                </a:cubicBezTo>
                <a:close/>
                <a:moveTo>
                  <a:pt x="1102513" y="266871"/>
                </a:moveTo>
                <a:cubicBezTo>
                  <a:pt x="874876" y="269781"/>
                  <a:pt x="691868" y="455143"/>
                  <a:pt x="691868" y="682798"/>
                </a:cubicBezTo>
                <a:lnTo>
                  <a:pt x="690469" y="682798"/>
                </a:lnTo>
                <a:lnTo>
                  <a:pt x="690469" y="1580962"/>
                </a:lnTo>
                <a:lnTo>
                  <a:pt x="1525188" y="1580962"/>
                </a:lnTo>
                <a:lnTo>
                  <a:pt x="1525188" y="672127"/>
                </a:lnTo>
                <a:lnTo>
                  <a:pt x="1523654" y="672166"/>
                </a:lnTo>
                <a:cubicBezTo>
                  <a:pt x="1517835" y="444585"/>
                  <a:pt x="1330149" y="263961"/>
                  <a:pt x="1102513" y="266871"/>
                </a:cubicBezTo>
                <a:close/>
                <a:moveTo>
                  <a:pt x="1099102" y="56"/>
                </a:moveTo>
                <a:cubicBezTo>
                  <a:pt x="1472767" y="-4720"/>
                  <a:pt x="1780852" y="291773"/>
                  <a:pt x="1790404" y="665346"/>
                </a:cubicBezTo>
                <a:lnTo>
                  <a:pt x="1742843" y="666562"/>
                </a:lnTo>
                <a:lnTo>
                  <a:pt x="1790627" y="666562"/>
                </a:lnTo>
                <a:lnTo>
                  <a:pt x="1790627" y="1580962"/>
                </a:lnTo>
                <a:lnTo>
                  <a:pt x="2041344" y="1580962"/>
                </a:lnTo>
                <a:cubicBezTo>
                  <a:pt x="2137614" y="1580962"/>
                  <a:pt x="2215656" y="1659004"/>
                  <a:pt x="2215656" y="1755274"/>
                </a:cubicBezTo>
                <a:lnTo>
                  <a:pt x="2215656" y="3026650"/>
                </a:lnTo>
                <a:cubicBezTo>
                  <a:pt x="2215656" y="3122920"/>
                  <a:pt x="2137614" y="3200962"/>
                  <a:pt x="2041344" y="3200962"/>
                </a:cubicBezTo>
                <a:lnTo>
                  <a:pt x="174312" y="3200962"/>
                </a:lnTo>
                <a:cubicBezTo>
                  <a:pt x="78042" y="3200962"/>
                  <a:pt x="0" y="3122920"/>
                  <a:pt x="0" y="3026650"/>
                </a:cubicBezTo>
                <a:lnTo>
                  <a:pt x="0" y="1755274"/>
                </a:lnTo>
                <a:cubicBezTo>
                  <a:pt x="0" y="1659004"/>
                  <a:pt x="78042" y="1580962"/>
                  <a:pt x="174312" y="1580962"/>
                </a:cubicBezTo>
                <a:lnTo>
                  <a:pt x="425030" y="1580962"/>
                </a:lnTo>
                <a:lnTo>
                  <a:pt x="425030" y="676764"/>
                </a:lnTo>
                <a:lnTo>
                  <a:pt x="425634" y="676764"/>
                </a:lnTo>
                <a:cubicBezTo>
                  <a:pt x="428273" y="305830"/>
                  <a:pt x="727452" y="4806"/>
                  <a:pt x="1099102" y="5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1"/>
              </a:solidFill>
            </a:endParaRPr>
          </a:p>
        </p:txBody>
      </p:sp>
      <p:sp>
        <p:nvSpPr>
          <p:cNvPr id="151" name="Oval 32">
            <a:extLst>
              <a:ext uri="{FF2B5EF4-FFF2-40B4-BE49-F238E27FC236}">
                <a16:creationId xmlns:a16="http://schemas.microsoft.com/office/drawing/2014/main" id="{8C8FA1C7-E872-46C5-B30D-FF5F9840CCD6}"/>
              </a:ext>
            </a:extLst>
          </p:cNvPr>
          <p:cNvSpPr/>
          <p:nvPr/>
        </p:nvSpPr>
        <p:spPr>
          <a:xfrm>
            <a:off x="1074761" y="2925793"/>
            <a:ext cx="392569" cy="392054"/>
          </a:xfrm>
          <a:custGeom>
            <a:avLst/>
            <a:gdLst/>
            <a:ahLst/>
            <a:cxnLst/>
            <a:rect l="l" t="t" r="r" b="b"/>
            <a:pathLst>
              <a:path w="2671236" h="3213546">
                <a:moveTo>
                  <a:pt x="1336943" y="151152"/>
                </a:moveTo>
                <a:cubicBezTo>
                  <a:pt x="1223677" y="151152"/>
                  <a:pt x="1131857" y="242973"/>
                  <a:pt x="1131857" y="356239"/>
                </a:cubicBezTo>
                <a:cubicBezTo>
                  <a:pt x="1131857" y="469506"/>
                  <a:pt x="1223677" y="561326"/>
                  <a:pt x="1336943" y="561326"/>
                </a:cubicBezTo>
                <a:cubicBezTo>
                  <a:pt x="1450210" y="561326"/>
                  <a:pt x="1542030" y="469506"/>
                  <a:pt x="1542030" y="356239"/>
                </a:cubicBezTo>
                <a:cubicBezTo>
                  <a:pt x="1542030" y="242973"/>
                  <a:pt x="1450210" y="151152"/>
                  <a:pt x="1336943" y="151152"/>
                </a:cubicBezTo>
                <a:close/>
                <a:moveTo>
                  <a:pt x="1336943" y="0"/>
                </a:moveTo>
                <a:cubicBezTo>
                  <a:pt x="1533689" y="0"/>
                  <a:pt x="1693182" y="159493"/>
                  <a:pt x="1693182" y="356239"/>
                </a:cubicBezTo>
                <a:cubicBezTo>
                  <a:pt x="1693182" y="499348"/>
                  <a:pt x="1608797" y="622748"/>
                  <a:pt x="1486649" y="678491"/>
                </a:cubicBezTo>
                <a:lnTo>
                  <a:pt x="1504985" y="861628"/>
                </a:lnTo>
                <a:lnTo>
                  <a:pt x="2050955" y="861628"/>
                </a:lnTo>
                <a:cubicBezTo>
                  <a:pt x="2073924" y="808095"/>
                  <a:pt x="2127168" y="770742"/>
                  <a:pt x="2189136" y="770742"/>
                </a:cubicBezTo>
                <a:cubicBezTo>
                  <a:pt x="2272476" y="770742"/>
                  <a:pt x="2340037" y="838303"/>
                  <a:pt x="2340037" y="921643"/>
                </a:cubicBezTo>
                <a:cubicBezTo>
                  <a:pt x="2340037" y="1004983"/>
                  <a:pt x="2272476" y="1072544"/>
                  <a:pt x="2189136" y="1072544"/>
                </a:cubicBezTo>
                <a:cubicBezTo>
                  <a:pt x="2127168" y="1072544"/>
                  <a:pt x="2073924" y="1035191"/>
                  <a:pt x="2050955" y="981658"/>
                </a:cubicBezTo>
                <a:lnTo>
                  <a:pt x="1517002" y="981658"/>
                </a:lnTo>
                <a:lnTo>
                  <a:pt x="1678124" y="2590970"/>
                </a:lnTo>
                <a:cubicBezTo>
                  <a:pt x="2063444" y="2451708"/>
                  <a:pt x="2360829" y="2287813"/>
                  <a:pt x="2381761" y="1860600"/>
                </a:cubicBezTo>
                <a:cubicBezTo>
                  <a:pt x="2329006" y="1862811"/>
                  <a:pt x="2276981" y="1871755"/>
                  <a:pt x="2228094" y="1886075"/>
                </a:cubicBezTo>
                <a:cubicBezTo>
                  <a:pt x="2324645" y="1771974"/>
                  <a:pt x="2415523" y="1665436"/>
                  <a:pt x="2449665" y="1504055"/>
                </a:cubicBezTo>
                <a:cubicBezTo>
                  <a:pt x="2485699" y="1663545"/>
                  <a:pt x="2574685" y="1764408"/>
                  <a:pt x="2671236" y="1886075"/>
                </a:cubicBezTo>
                <a:cubicBezTo>
                  <a:pt x="2622475" y="1872164"/>
                  <a:pt x="2568855" y="1862858"/>
                  <a:pt x="2513341" y="1860541"/>
                </a:cubicBezTo>
                <a:cubicBezTo>
                  <a:pt x="2486075" y="2436981"/>
                  <a:pt x="2151724" y="2992040"/>
                  <a:pt x="1522375" y="3040581"/>
                </a:cubicBezTo>
                <a:cubicBezTo>
                  <a:pt x="1427529" y="3119259"/>
                  <a:pt x="1392747" y="3155891"/>
                  <a:pt x="1336943" y="3213546"/>
                </a:cubicBezTo>
                <a:cubicBezTo>
                  <a:pt x="1284048" y="3153728"/>
                  <a:pt x="1252174" y="3120936"/>
                  <a:pt x="1157234" y="3046101"/>
                </a:cubicBezTo>
                <a:cubicBezTo>
                  <a:pt x="592479" y="2980043"/>
                  <a:pt x="187829" y="2438320"/>
                  <a:pt x="160409" y="1860193"/>
                </a:cubicBezTo>
                <a:cubicBezTo>
                  <a:pt x="105366" y="1862056"/>
                  <a:pt x="50978" y="1871143"/>
                  <a:pt x="0" y="1886075"/>
                </a:cubicBezTo>
                <a:cubicBezTo>
                  <a:pt x="96552" y="1771974"/>
                  <a:pt x="187429" y="1665436"/>
                  <a:pt x="221571" y="1504055"/>
                </a:cubicBezTo>
                <a:cubicBezTo>
                  <a:pt x="257605" y="1663545"/>
                  <a:pt x="346591" y="1764408"/>
                  <a:pt x="443143" y="1886075"/>
                </a:cubicBezTo>
                <a:cubicBezTo>
                  <a:pt x="396276" y="1872705"/>
                  <a:pt x="344922" y="1863589"/>
                  <a:pt x="291687" y="1860996"/>
                </a:cubicBezTo>
                <a:cubicBezTo>
                  <a:pt x="313360" y="2289054"/>
                  <a:pt x="617325" y="2454996"/>
                  <a:pt x="1001768" y="2593980"/>
                </a:cubicBezTo>
                <a:lnTo>
                  <a:pt x="1157883" y="981658"/>
                </a:lnTo>
                <a:lnTo>
                  <a:pt x="666108" y="981658"/>
                </a:lnTo>
                <a:cubicBezTo>
                  <a:pt x="643139" y="1035191"/>
                  <a:pt x="589896" y="1072543"/>
                  <a:pt x="527928" y="1072543"/>
                </a:cubicBezTo>
                <a:cubicBezTo>
                  <a:pt x="444588" y="1072543"/>
                  <a:pt x="377027" y="1004982"/>
                  <a:pt x="377027" y="921642"/>
                </a:cubicBezTo>
                <a:cubicBezTo>
                  <a:pt x="377027" y="838302"/>
                  <a:pt x="444588" y="770741"/>
                  <a:pt x="527928" y="770741"/>
                </a:cubicBezTo>
                <a:cubicBezTo>
                  <a:pt x="589896" y="770741"/>
                  <a:pt x="643141" y="808095"/>
                  <a:pt x="666110" y="861628"/>
                </a:cubicBezTo>
                <a:lnTo>
                  <a:pt x="1169505" y="861628"/>
                </a:lnTo>
                <a:lnTo>
                  <a:pt x="1187237" y="678491"/>
                </a:lnTo>
                <a:cubicBezTo>
                  <a:pt x="1065090" y="622748"/>
                  <a:pt x="980704" y="499348"/>
                  <a:pt x="980704" y="356239"/>
                </a:cubicBezTo>
                <a:cubicBezTo>
                  <a:pt x="980704" y="159493"/>
                  <a:pt x="1140198" y="0"/>
                  <a:pt x="133694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Tree>
    <p:extLst>
      <p:ext uri="{BB962C8B-B14F-4D97-AF65-F5344CB8AC3E}">
        <p14:creationId xmlns:p14="http://schemas.microsoft.com/office/powerpoint/2010/main" val="1045606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67" name="Flowchart: Off-page Connector 66">
            <a:extLst>
              <a:ext uri="{FF2B5EF4-FFF2-40B4-BE49-F238E27FC236}">
                <a16:creationId xmlns:a16="http://schemas.microsoft.com/office/drawing/2014/main" id="{2F3B98F7-FB44-403D-8A96-C6B7314DFC17}"/>
              </a:ext>
            </a:extLst>
          </p:cNvPr>
          <p:cNvSpPr/>
          <p:nvPr/>
        </p:nvSpPr>
        <p:spPr>
          <a:xfrm>
            <a:off x="6507212" y="5422357"/>
            <a:ext cx="866372" cy="730361"/>
          </a:xfrm>
          <a:prstGeom prst="flowChartOffpage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8" name="Flowchart: Off-page Connector 67">
            <a:extLst>
              <a:ext uri="{FF2B5EF4-FFF2-40B4-BE49-F238E27FC236}">
                <a16:creationId xmlns:a16="http://schemas.microsoft.com/office/drawing/2014/main" id="{B2C310BC-07B0-4AB0-99B0-74BF9831B50D}"/>
              </a:ext>
            </a:extLst>
          </p:cNvPr>
          <p:cNvSpPr/>
          <p:nvPr/>
        </p:nvSpPr>
        <p:spPr>
          <a:xfrm>
            <a:off x="6487237" y="4197916"/>
            <a:ext cx="866372" cy="730361"/>
          </a:xfrm>
          <a:prstGeom prst="flowChartOffpageConnector">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9" name="Flowchart: Off-page Connector 68">
            <a:extLst>
              <a:ext uri="{FF2B5EF4-FFF2-40B4-BE49-F238E27FC236}">
                <a16:creationId xmlns:a16="http://schemas.microsoft.com/office/drawing/2014/main" id="{F913EFD2-A64E-4A2D-BDE5-9D9C5AA0489C}"/>
              </a:ext>
            </a:extLst>
          </p:cNvPr>
          <p:cNvSpPr/>
          <p:nvPr/>
        </p:nvSpPr>
        <p:spPr>
          <a:xfrm>
            <a:off x="777981" y="5452175"/>
            <a:ext cx="866372" cy="730361"/>
          </a:xfrm>
          <a:prstGeom prst="flowChartOffpage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0" name="Rectangle 9">
            <a:extLst>
              <a:ext uri="{FF2B5EF4-FFF2-40B4-BE49-F238E27FC236}">
                <a16:creationId xmlns:a16="http://schemas.microsoft.com/office/drawing/2014/main" id="{346559BF-E466-4CF8-868E-BCBDB547960B}"/>
              </a:ext>
            </a:extLst>
          </p:cNvPr>
          <p:cNvSpPr/>
          <p:nvPr/>
        </p:nvSpPr>
        <p:spPr>
          <a:xfrm>
            <a:off x="6754318" y="4448085"/>
            <a:ext cx="366638" cy="343206"/>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1" name="Oval 7">
            <a:extLst>
              <a:ext uri="{FF2B5EF4-FFF2-40B4-BE49-F238E27FC236}">
                <a16:creationId xmlns:a16="http://schemas.microsoft.com/office/drawing/2014/main" id="{401DF334-2BEC-4D3D-A912-BCEB837F9DE8}"/>
              </a:ext>
            </a:extLst>
          </p:cNvPr>
          <p:cNvSpPr/>
          <p:nvPr/>
        </p:nvSpPr>
        <p:spPr>
          <a:xfrm>
            <a:off x="6755767" y="5605670"/>
            <a:ext cx="363742" cy="363738"/>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72" name="Oval 21">
            <a:extLst>
              <a:ext uri="{FF2B5EF4-FFF2-40B4-BE49-F238E27FC236}">
                <a16:creationId xmlns:a16="http://schemas.microsoft.com/office/drawing/2014/main" id="{EF3FA06A-15A8-442A-A1EF-2037484F88B0}"/>
              </a:ext>
            </a:extLst>
          </p:cNvPr>
          <p:cNvSpPr>
            <a:spLocks noChangeAspect="1"/>
          </p:cNvSpPr>
          <p:nvPr/>
        </p:nvSpPr>
        <p:spPr>
          <a:xfrm>
            <a:off x="1000645" y="5575257"/>
            <a:ext cx="421044" cy="424562"/>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73" name="Flowchart: Off-page Connector 72">
            <a:extLst>
              <a:ext uri="{FF2B5EF4-FFF2-40B4-BE49-F238E27FC236}">
                <a16:creationId xmlns:a16="http://schemas.microsoft.com/office/drawing/2014/main" id="{50D41B7D-6FE5-4B78-A3ED-2E4489181C36}"/>
              </a:ext>
            </a:extLst>
          </p:cNvPr>
          <p:cNvSpPr/>
          <p:nvPr/>
        </p:nvSpPr>
        <p:spPr>
          <a:xfrm>
            <a:off x="777981" y="4284325"/>
            <a:ext cx="866372" cy="730361"/>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410567" y="394973"/>
            <a:ext cx="11573197" cy="724247"/>
          </a:xfrm>
        </p:spPr>
        <p:txBody>
          <a:bodyPr>
            <a:noAutofit/>
          </a:bodyPr>
          <a:lstStyle/>
          <a:p>
            <a:r>
              <a:rPr lang="mn-MN" sz="4000" b="1" dirty="0">
                <a:latin typeface="Times New Roman" panose="02020603050405020304" pitchFamily="18" charset="0"/>
                <a:cs typeface="Times New Roman" panose="02020603050405020304" pitchFamily="18" charset="0"/>
              </a:rPr>
              <a:t>Төслийн санхүүжилт </a:t>
            </a:r>
            <a:endParaRPr lang="en-US" sz="4000" b="1"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5DE418DB-DC30-45B9-A90D-A045784281DA}"/>
              </a:ext>
            </a:extLst>
          </p:cNvPr>
          <p:cNvSpPr txBox="1"/>
          <p:nvPr/>
        </p:nvSpPr>
        <p:spPr>
          <a:xfrm>
            <a:off x="3486218" y="2816622"/>
            <a:ext cx="2506103" cy="461665"/>
          </a:xfrm>
          <a:prstGeom prst="rect">
            <a:avLst/>
          </a:prstGeom>
          <a:noFill/>
        </p:spPr>
        <p:txBody>
          <a:bodyPr wrap="square" lIns="0" rtlCol="0" anchor="ctr">
            <a:spAutoFit/>
          </a:bodyPr>
          <a:lstStyle/>
          <a:p>
            <a:pPr algn="ctr"/>
            <a:r>
              <a:rPr lang="mn-MN" altLang="ko-KR" sz="2400" b="1" dirty="0">
                <a:solidFill>
                  <a:schemeClr val="accent2"/>
                </a:solidFill>
                <a:cs typeface="Arial" pitchFamily="34" charset="0"/>
              </a:rPr>
              <a:t>32.0</a:t>
            </a:r>
            <a:r>
              <a:rPr lang="en-US" altLang="ko-KR" sz="2400" b="1" dirty="0">
                <a:solidFill>
                  <a:schemeClr val="accent2"/>
                </a:solidFill>
                <a:cs typeface="Arial" pitchFamily="34" charset="0"/>
              </a:rPr>
              <a:t>%</a:t>
            </a:r>
            <a:endParaRPr lang="ko-KR" altLang="en-US" sz="2400" b="1" dirty="0">
              <a:solidFill>
                <a:schemeClr val="accent2"/>
              </a:solidFill>
              <a:cs typeface="Arial" pitchFamily="34" charset="0"/>
            </a:endParaRPr>
          </a:p>
        </p:txBody>
      </p:sp>
      <p:sp>
        <p:nvSpPr>
          <p:cNvPr id="4" name="TextBox 3">
            <a:extLst>
              <a:ext uri="{FF2B5EF4-FFF2-40B4-BE49-F238E27FC236}">
                <a16:creationId xmlns:a16="http://schemas.microsoft.com/office/drawing/2014/main" id="{EA89B0D0-1955-4DDC-8297-6E119D8651C7}"/>
              </a:ext>
            </a:extLst>
          </p:cNvPr>
          <p:cNvSpPr txBox="1"/>
          <p:nvPr/>
        </p:nvSpPr>
        <p:spPr>
          <a:xfrm>
            <a:off x="3486218" y="3263636"/>
            <a:ext cx="2506103" cy="646331"/>
          </a:xfrm>
          <a:prstGeom prst="rect">
            <a:avLst/>
          </a:prstGeom>
          <a:noFill/>
        </p:spPr>
        <p:txBody>
          <a:bodyPr wrap="square" lIns="0"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a:t>
            </a:r>
            <a:endParaRPr lang="ko-KR" altLang="en-US" sz="1200" dirty="0">
              <a:solidFill>
                <a:schemeClr val="tx1">
                  <a:lumMod val="75000"/>
                  <a:lumOff val="25000"/>
                </a:schemeClr>
              </a:solidFill>
              <a:cs typeface="Arial" pitchFamily="34" charset="0"/>
            </a:endParaRPr>
          </a:p>
        </p:txBody>
      </p:sp>
      <p:grpSp>
        <p:nvGrpSpPr>
          <p:cNvPr id="5" name="Group 4">
            <a:extLst>
              <a:ext uri="{FF2B5EF4-FFF2-40B4-BE49-F238E27FC236}">
                <a16:creationId xmlns:a16="http://schemas.microsoft.com/office/drawing/2014/main" id="{8CC38425-EE9B-4B68-93FE-428B3D479805}"/>
              </a:ext>
            </a:extLst>
          </p:cNvPr>
          <p:cNvGrpSpPr/>
          <p:nvPr/>
        </p:nvGrpSpPr>
        <p:grpSpPr>
          <a:xfrm>
            <a:off x="3888627" y="1909527"/>
            <a:ext cx="1701282" cy="692561"/>
            <a:chOff x="2626230" y="1861456"/>
            <a:chExt cx="1701282" cy="692561"/>
          </a:xfrm>
        </p:grpSpPr>
        <p:sp>
          <p:nvSpPr>
            <p:cNvPr id="6" name="Rounded Rectangle 112">
              <a:extLst>
                <a:ext uri="{FF2B5EF4-FFF2-40B4-BE49-F238E27FC236}">
                  <a16:creationId xmlns:a16="http://schemas.microsoft.com/office/drawing/2014/main" id="{407195FC-A630-4794-B12A-FC1E5A38B8A0}"/>
                </a:ext>
              </a:extLst>
            </p:cNvPr>
            <p:cNvSpPr/>
            <p:nvPr/>
          </p:nvSpPr>
          <p:spPr>
            <a:xfrm>
              <a:off x="2626230" y="1861456"/>
              <a:ext cx="1584176" cy="692561"/>
            </a:xfrm>
            <a:prstGeom prst="roundRect">
              <a:avLst>
                <a:gd name="adj" fmla="val 13643"/>
              </a:avLst>
            </a:prstGeom>
            <a:noFill/>
            <a:ln w="857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7" name="Rounded Rectangle 113">
              <a:extLst>
                <a:ext uri="{FF2B5EF4-FFF2-40B4-BE49-F238E27FC236}">
                  <a16:creationId xmlns:a16="http://schemas.microsoft.com/office/drawing/2014/main" id="{7B678E85-67E8-4346-BB88-878CD56D7B4E}"/>
                </a:ext>
              </a:extLst>
            </p:cNvPr>
            <p:cNvSpPr/>
            <p:nvPr/>
          </p:nvSpPr>
          <p:spPr>
            <a:xfrm>
              <a:off x="4188634" y="2027716"/>
              <a:ext cx="138878" cy="360040"/>
            </a:xfrm>
            <a:prstGeom prst="roundRect">
              <a:avLst>
                <a:gd name="adj" fmla="val 3556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8" name="Group 7">
              <a:extLst>
                <a:ext uri="{FF2B5EF4-FFF2-40B4-BE49-F238E27FC236}">
                  <a16:creationId xmlns:a16="http://schemas.microsoft.com/office/drawing/2014/main" id="{F20748DA-CF57-4694-84E2-26DB57CEE82F}"/>
                </a:ext>
              </a:extLst>
            </p:cNvPr>
            <p:cNvGrpSpPr/>
            <p:nvPr/>
          </p:nvGrpSpPr>
          <p:grpSpPr>
            <a:xfrm>
              <a:off x="2734241" y="1953054"/>
              <a:ext cx="1378024" cy="506682"/>
              <a:chOff x="2734241" y="1953556"/>
              <a:chExt cx="1378024" cy="506682"/>
            </a:xfrm>
          </p:grpSpPr>
          <p:sp>
            <p:nvSpPr>
              <p:cNvPr id="9" name="Rounded Rectangle 114">
                <a:extLst>
                  <a:ext uri="{FF2B5EF4-FFF2-40B4-BE49-F238E27FC236}">
                    <a16:creationId xmlns:a16="http://schemas.microsoft.com/office/drawing/2014/main" id="{F2DCE158-E21E-4A20-84A9-19FE480B40DA}"/>
                  </a:ext>
                </a:extLst>
              </p:cNvPr>
              <p:cNvSpPr/>
              <p:nvPr/>
            </p:nvSpPr>
            <p:spPr>
              <a:xfrm>
                <a:off x="2734241" y="1956238"/>
                <a:ext cx="226673" cy="504000"/>
              </a:xfrm>
              <a:prstGeom prst="roundRect">
                <a:avLst>
                  <a:gd name="adj" fmla="val 3480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0" name="Rounded Rectangle 147">
                <a:extLst>
                  <a:ext uri="{FF2B5EF4-FFF2-40B4-BE49-F238E27FC236}">
                    <a16:creationId xmlns:a16="http://schemas.microsoft.com/office/drawing/2014/main" id="{3FFF5D83-C691-4A0D-8E2E-00C6E9A02BA9}"/>
                  </a:ext>
                </a:extLst>
              </p:cNvPr>
              <p:cNvSpPr/>
              <p:nvPr/>
            </p:nvSpPr>
            <p:spPr>
              <a:xfrm>
                <a:off x="3019399" y="1956238"/>
                <a:ext cx="226673" cy="504000"/>
              </a:xfrm>
              <a:prstGeom prst="roundRect">
                <a:avLst>
                  <a:gd name="adj" fmla="val 3480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 name="Rounded Rectangle 147">
                <a:extLst>
                  <a:ext uri="{FF2B5EF4-FFF2-40B4-BE49-F238E27FC236}">
                    <a16:creationId xmlns:a16="http://schemas.microsoft.com/office/drawing/2014/main" id="{813BFCA0-7163-45EA-AF9C-222FCA7782B3}"/>
                  </a:ext>
                </a:extLst>
              </p:cNvPr>
              <p:cNvSpPr/>
              <p:nvPr/>
            </p:nvSpPr>
            <p:spPr>
              <a:xfrm>
                <a:off x="3308130" y="1955344"/>
                <a:ext cx="226673" cy="504000"/>
              </a:xfrm>
              <a:prstGeom prst="roundRect">
                <a:avLst>
                  <a:gd name="adj" fmla="val 3480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2" name="Rounded Rectangle 147">
                <a:extLst>
                  <a:ext uri="{FF2B5EF4-FFF2-40B4-BE49-F238E27FC236}">
                    <a16:creationId xmlns:a16="http://schemas.microsoft.com/office/drawing/2014/main" id="{9D0F1F98-C350-4CCA-9365-F71C3CABAEDE}"/>
                  </a:ext>
                </a:extLst>
              </p:cNvPr>
              <p:cNvSpPr/>
              <p:nvPr/>
            </p:nvSpPr>
            <p:spPr>
              <a:xfrm>
                <a:off x="3596861" y="1954450"/>
                <a:ext cx="226673" cy="504000"/>
              </a:xfrm>
              <a:prstGeom prst="roundRect">
                <a:avLst>
                  <a:gd name="adj" fmla="val 3480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3" name="Rounded Rectangle 147">
                <a:extLst>
                  <a:ext uri="{FF2B5EF4-FFF2-40B4-BE49-F238E27FC236}">
                    <a16:creationId xmlns:a16="http://schemas.microsoft.com/office/drawing/2014/main" id="{1C9F346F-EC50-4D4F-9931-F37506FDD312}"/>
                  </a:ext>
                </a:extLst>
              </p:cNvPr>
              <p:cNvSpPr/>
              <p:nvPr/>
            </p:nvSpPr>
            <p:spPr>
              <a:xfrm>
                <a:off x="3885592" y="1953556"/>
                <a:ext cx="226673" cy="504000"/>
              </a:xfrm>
              <a:prstGeom prst="roundRect">
                <a:avLst>
                  <a:gd name="adj" fmla="val 3480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sp>
        <p:nvSpPr>
          <p:cNvPr id="14" name="TextBox 13">
            <a:extLst>
              <a:ext uri="{FF2B5EF4-FFF2-40B4-BE49-F238E27FC236}">
                <a16:creationId xmlns:a16="http://schemas.microsoft.com/office/drawing/2014/main" id="{47F33585-4EB7-46F8-903A-37AC380D53AF}"/>
              </a:ext>
            </a:extLst>
          </p:cNvPr>
          <p:cNvSpPr txBox="1"/>
          <p:nvPr/>
        </p:nvSpPr>
        <p:spPr>
          <a:xfrm>
            <a:off x="775270" y="2816622"/>
            <a:ext cx="2506103" cy="461665"/>
          </a:xfrm>
          <a:prstGeom prst="rect">
            <a:avLst/>
          </a:prstGeom>
          <a:noFill/>
        </p:spPr>
        <p:txBody>
          <a:bodyPr wrap="square" lIns="0" rtlCol="0" anchor="ctr">
            <a:spAutoFit/>
          </a:bodyPr>
          <a:lstStyle/>
          <a:p>
            <a:pPr algn="ctr"/>
            <a:r>
              <a:rPr lang="en-US" altLang="ko-KR" sz="2400" b="1" dirty="0">
                <a:solidFill>
                  <a:schemeClr val="accent1"/>
                </a:solidFill>
                <a:cs typeface="Arial" pitchFamily="34" charset="0"/>
              </a:rPr>
              <a:t>2</a:t>
            </a:r>
            <a:r>
              <a:rPr lang="mn-MN" altLang="ko-KR" sz="2400" b="1" dirty="0">
                <a:solidFill>
                  <a:schemeClr val="accent1"/>
                </a:solidFill>
                <a:cs typeface="Arial" pitchFamily="34" charset="0"/>
              </a:rPr>
              <a:t>1.3</a:t>
            </a:r>
            <a:r>
              <a:rPr lang="en-US" altLang="ko-KR" sz="2400" b="1" dirty="0">
                <a:solidFill>
                  <a:schemeClr val="accent1"/>
                </a:solidFill>
                <a:cs typeface="Arial" pitchFamily="34" charset="0"/>
              </a:rPr>
              <a:t>%</a:t>
            </a:r>
            <a:endParaRPr lang="ko-KR" altLang="en-US" sz="2400" b="1" dirty="0">
              <a:solidFill>
                <a:schemeClr val="accent1"/>
              </a:solidFill>
              <a:cs typeface="Arial" pitchFamily="34" charset="0"/>
            </a:endParaRPr>
          </a:p>
        </p:txBody>
      </p:sp>
      <p:sp>
        <p:nvSpPr>
          <p:cNvPr id="15" name="TextBox 14">
            <a:extLst>
              <a:ext uri="{FF2B5EF4-FFF2-40B4-BE49-F238E27FC236}">
                <a16:creationId xmlns:a16="http://schemas.microsoft.com/office/drawing/2014/main" id="{4C8AABB4-CA11-4443-B4AE-946CC8F2199E}"/>
              </a:ext>
            </a:extLst>
          </p:cNvPr>
          <p:cNvSpPr txBox="1"/>
          <p:nvPr/>
        </p:nvSpPr>
        <p:spPr>
          <a:xfrm>
            <a:off x="775270" y="3263636"/>
            <a:ext cx="2506103" cy="646331"/>
          </a:xfrm>
          <a:prstGeom prst="rect">
            <a:avLst/>
          </a:prstGeom>
          <a:noFill/>
        </p:spPr>
        <p:txBody>
          <a:bodyPr wrap="square" lIns="0"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a:t>
            </a:r>
            <a:endParaRPr lang="ko-KR" altLang="en-US" sz="1200" dirty="0">
              <a:solidFill>
                <a:schemeClr val="tx1">
                  <a:lumMod val="75000"/>
                  <a:lumOff val="25000"/>
                </a:schemeClr>
              </a:solidFill>
              <a:cs typeface="Arial" pitchFamily="34" charset="0"/>
            </a:endParaRPr>
          </a:p>
        </p:txBody>
      </p:sp>
      <p:grpSp>
        <p:nvGrpSpPr>
          <p:cNvPr id="49" name="Group 48">
            <a:extLst>
              <a:ext uri="{FF2B5EF4-FFF2-40B4-BE49-F238E27FC236}">
                <a16:creationId xmlns:a16="http://schemas.microsoft.com/office/drawing/2014/main" id="{D92206E2-9C9B-436D-A226-2AEDDF92FC9D}"/>
              </a:ext>
            </a:extLst>
          </p:cNvPr>
          <p:cNvGrpSpPr/>
          <p:nvPr/>
        </p:nvGrpSpPr>
        <p:grpSpPr>
          <a:xfrm>
            <a:off x="1177680" y="1909527"/>
            <a:ext cx="1701282" cy="692561"/>
            <a:chOff x="1376460" y="1909527"/>
            <a:chExt cx="1701282" cy="692561"/>
          </a:xfrm>
        </p:grpSpPr>
        <p:grpSp>
          <p:nvGrpSpPr>
            <p:cNvPr id="16" name="그룹 3">
              <a:extLst>
                <a:ext uri="{FF2B5EF4-FFF2-40B4-BE49-F238E27FC236}">
                  <a16:creationId xmlns:a16="http://schemas.microsoft.com/office/drawing/2014/main" id="{13DEDE35-22F2-43FA-88C8-9B85B56EE98B}"/>
                </a:ext>
              </a:extLst>
            </p:cNvPr>
            <p:cNvGrpSpPr/>
            <p:nvPr/>
          </p:nvGrpSpPr>
          <p:grpSpPr>
            <a:xfrm>
              <a:off x="1376460" y="1909527"/>
              <a:ext cx="1701282" cy="692561"/>
              <a:chOff x="1376459" y="1909526"/>
              <a:chExt cx="1701282" cy="692561"/>
            </a:xfrm>
          </p:grpSpPr>
          <p:sp>
            <p:nvSpPr>
              <p:cNvPr id="17" name="Rounded Rectangle 155">
                <a:extLst>
                  <a:ext uri="{FF2B5EF4-FFF2-40B4-BE49-F238E27FC236}">
                    <a16:creationId xmlns:a16="http://schemas.microsoft.com/office/drawing/2014/main" id="{822F2C3B-EF1C-4F81-90D7-D9A70A57387A}"/>
                  </a:ext>
                </a:extLst>
              </p:cNvPr>
              <p:cNvSpPr/>
              <p:nvPr/>
            </p:nvSpPr>
            <p:spPr>
              <a:xfrm>
                <a:off x="1376459" y="1909526"/>
                <a:ext cx="1584176" cy="692561"/>
              </a:xfrm>
              <a:prstGeom prst="roundRect">
                <a:avLst>
                  <a:gd name="adj" fmla="val 13643"/>
                </a:avLst>
              </a:prstGeom>
              <a:noFill/>
              <a:ln w="857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8" name="Rounded Rectangle 156">
                <a:extLst>
                  <a:ext uri="{FF2B5EF4-FFF2-40B4-BE49-F238E27FC236}">
                    <a16:creationId xmlns:a16="http://schemas.microsoft.com/office/drawing/2014/main" id="{DEA55858-19DD-4708-A242-FDBCAB9F35C0}"/>
                  </a:ext>
                </a:extLst>
              </p:cNvPr>
              <p:cNvSpPr/>
              <p:nvPr/>
            </p:nvSpPr>
            <p:spPr>
              <a:xfrm>
                <a:off x="2938863" y="2075786"/>
                <a:ext cx="138878" cy="360040"/>
              </a:xfrm>
              <a:prstGeom prst="roundRect">
                <a:avLst>
                  <a:gd name="adj" fmla="val 3556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9" name="Rounded Rectangle 158">
                <a:extLst>
                  <a:ext uri="{FF2B5EF4-FFF2-40B4-BE49-F238E27FC236}">
                    <a16:creationId xmlns:a16="http://schemas.microsoft.com/office/drawing/2014/main" id="{0ED6F505-CDA6-4027-8D64-21EF98F59AA5}"/>
                  </a:ext>
                </a:extLst>
              </p:cNvPr>
              <p:cNvSpPr/>
              <p:nvPr/>
            </p:nvSpPr>
            <p:spPr>
              <a:xfrm>
                <a:off x="1484470" y="2003806"/>
                <a:ext cx="226673" cy="504000"/>
              </a:xfrm>
              <a:prstGeom prst="roundRect">
                <a:avLst>
                  <a:gd name="adj" fmla="val 3480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20" name="Rounded Rectangle 171">
              <a:extLst>
                <a:ext uri="{FF2B5EF4-FFF2-40B4-BE49-F238E27FC236}">
                  <a16:creationId xmlns:a16="http://schemas.microsoft.com/office/drawing/2014/main" id="{A294FD69-B099-4923-8D52-1B4EFC7E5647}"/>
                </a:ext>
              </a:extLst>
            </p:cNvPr>
            <p:cNvSpPr/>
            <p:nvPr/>
          </p:nvSpPr>
          <p:spPr>
            <a:xfrm>
              <a:off x="1765978" y="2008333"/>
              <a:ext cx="226673" cy="504000"/>
            </a:xfrm>
            <a:prstGeom prst="roundRect">
              <a:avLst>
                <a:gd name="adj" fmla="val 3480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1" name="Rounded Rectangle 172">
              <a:extLst>
                <a:ext uri="{FF2B5EF4-FFF2-40B4-BE49-F238E27FC236}">
                  <a16:creationId xmlns:a16="http://schemas.microsoft.com/office/drawing/2014/main" id="{988A2E00-3651-40A9-928F-5714E0A9A1CC}"/>
                </a:ext>
              </a:extLst>
            </p:cNvPr>
            <p:cNvSpPr/>
            <p:nvPr/>
          </p:nvSpPr>
          <p:spPr>
            <a:xfrm>
              <a:off x="2051136" y="2008333"/>
              <a:ext cx="226673" cy="504000"/>
            </a:xfrm>
            <a:prstGeom prst="roundRect">
              <a:avLst>
                <a:gd name="adj" fmla="val 3480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2" name="Rounded Rectangle 173">
              <a:extLst>
                <a:ext uri="{FF2B5EF4-FFF2-40B4-BE49-F238E27FC236}">
                  <a16:creationId xmlns:a16="http://schemas.microsoft.com/office/drawing/2014/main" id="{93A82802-55EC-4FFE-8063-833ED6064E8D}"/>
                </a:ext>
              </a:extLst>
            </p:cNvPr>
            <p:cNvSpPr/>
            <p:nvPr/>
          </p:nvSpPr>
          <p:spPr>
            <a:xfrm>
              <a:off x="2336294" y="2008333"/>
              <a:ext cx="226673" cy="504000"/>
            </a:xfrm>
            <a:prstGeom prst="roundRect">
              <a:avLst>
                <a:gd name="adj" fmla="val 3480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3" name="Rounded Rectangle 173">
              <a:extLst>
                <a:ext uri="{FF2B5EF4-FFF2-40B4-BE49-F238E27FC236}">
                  <a16:creationId xmlns:a16="http://schemas.microsoft.com/office/drawing/2014/main" id="{C6DFF1DB-FDEC-433F-AFF8-00E22124D8EA}"/>
                </a:ext>
              </a:extLst>
            </p:cNvPr>
            <p:cNvSpPr/>
            <p:nvPr/>
          </p:nvSpPr>
          <p:spPr>
            <a:xfrm>
              <a:off x="2619800" y="2005793"/>
              <a:ext cx="226673" cy="504000"/>
            </a:xfrm>
            <a:prstGeom prst="roundRect">
              <a:avLst>
                <a:gd name="adj" fmla="val 3480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24" name="TextBox 23">
            <a:extLst>
              <a:ext uri="{FF2B5EF4-FFF2-40B4-BE49-F238E27FC236}">
                <a16:creationId xmlns:a16="http://schemas.microsoft.com/office/drawing/2014/main" id="{B785FBAA-07B5-44E5-B8AD-9CEB6808FBA5}"/>
              </a:ext>
            </a:extLst>
          </p:cNvPr>
          <p:cNvSpPr txBox="1"/>
          <p:nvPr/>
        </p:nvSpPr>
        <p:spPr>
          <a:xfrm>
            <a:off x="8908113" y="2816622"/>
            <a:ext cx="2506103" cy="461665"/>
          </a:xfrm>
          <a:prstGeom prst="rect">
            <a:avLst/>
          </a:prstGeom>
          <a:noFill/>
        </p:spPr>
        <p:txBody>
          <a:bodyPr wrap="square" lIns="0" rtlCol="0" anchor="ctr">
            <a:spAutoFit/>
          </a:bodyPr>
          <a:lstStyle/>
          <a:p>
            <a:pPr algn="ctr"/>
            <a:r>
              <a:rPr lang="mn-MN" altLang="ko-KR" sz="2400" b="1" dirty="0">
                <a:solidFill>
                  <a:schemeClr val="accent3"/>
                </a:solidFill>
                <a:cs typeface="Arial" pitchFamily="34" charset="0"/>
              </a:rPr>
              <a:t>13.3 </a:t>
            </a:r>
            <a:r>
              <a:rPr lang="en-US" altLang="ko-KR" sz="2400" b="1" dirty="0">
                <a:solidFill>
                  <a:schemeClr val="accent3"/>
                </a:solidFill>
                <a:cs typeface="Arial" pitchFamily="34" charset="0"/>
              </a:rPr>
              <a:t>%</a:t>
            </a:r>
            <a:endParaRPr lang="ko-KR" altLang="en-US" sz="2400" b="1" dirty="0">
              <a:solidFill>
                <a:schemeClr val="accent3"/>
              </a:solidFill>
              <a:cs typeface="Arial" pitchFamily="34" charset="0"/>
            </a:endParaRPr>
          </a:p>
        </p:txBody>
      </p:sp>
      <p:sp>
        <p:nvSpPr>
          <p:cNvPr id="25" name="TextBox 24">
            <a:extLst>
              <a:ext uri="{FF2B5EF4-FFF2-40B4-BE49-F238E27FC236}">
                <a16:creationId xmlns:a16="http://schemas.microsoft.com/office/drawing/2014/main" id="{EB267E0A-2E06-47C8-A16D-C316959DF0BA}"/>
              </a:ext>
            </a:extLst>
          </p:cNvPr>
          <p:cNvSpPr txBox="1"/>
          <p:nvPr/>
        </p:nvSpPr>
        <p:spPr>
          <a:xfrm>
            <a:off x="8908113" y="3263636"/>
            <a:ext cx="2506103" cy="646331"/>
          </a:xfrm>
          <a:prstGeom prst="rect">
            <a:avLst/>
          </a:prstGeom>
          <a:noFill/>
        </p:spPr>
        <p:txBody>
          <a:bodyPr wrap="square" lIns="0"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a:t>
            </a:r>
            <a:endParaRPr lang="ko-KR" altLang="en-US" sz="1200" dirty="0">
              <a:solidFill>
                <a:schemeClr val="tx1">
                  <a:lumMod val="75000"/>
                  <a:lumOff val="25000"/>
                </a:schemeClr>
              </a:solidFill>
              <a:cs typeface="Arial" pitchFamily="34" charset="0"/>
            </a:endParaRPr>
          </a:p>
        </p:txBody>
      </p:sp>
      <p:grpSp>
        <p:nvGrpSpPr>
          <p:cNvPr id="26" name="Group 25">
            <a:extLst>
              <a:ext uri="{FF2B5EF4-FFF2-40B4-BE49-F238E27FC236}">
                <a16:creationId xmlns:a16="http://schemas.microsoft.com/office/drawing/2014/main" id="{DEC3E3F9-7F2C-4C15-B418-0BE395589257}"/>
              </a:ext>
            </a:extLst>
          </p:cNvPr>
          <p:cNvGrpSpPr/>
          <p:nvPr/>
        </p:nvGrpSpPr>
        <p:grpSpPr>
          <a:xfrm>
            <a:off x="9310523" y="1909527"/>
            <a:ext cx="1701282" cy="692561"/>
            <a:chOff x="2626230" y="1861456"/>
            <a:chExt cx="1701282" cy="692561"/>
          </a:xfrm>
        </p:grpSpPr>
        <p:sp>
          <p:nvSpPr>
            <p:cNvPr id="27" name="Rounded Rectangle 167">
              <a:extLst>
                <a:ext uri="{FF2B5EF4-FFF2-40B4-BE49-F238E27FC236}">
                  <a16:creationId xmlns:a16="http://schemas.microsoft.com/office/drawing/2014/main" id="{F44A44A0-B46D-4073-A76F-C4B6320276B1}"/>
                </a:ext>
              </a:extLst>
            </p:cNvPr>
            <p:cNvSpPr/>
            <p:nvPr/>
          </p:nvSpPr>
          <p:spPr>
            <a:xfrm>
              <a:off x="2626230" y="1861456"/>
              <a:ext cx="1584176" cy="692561"/>
            </a:xfrm>
            <a:prstGeom prst="roundRect">
              <a:avLst>
                <a:gd name="adj" fmla="val 13643"/>
              </a:avLst>
            </a:prstGeom>
            <a:noFill/>
            <a:ln w="857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8" name="Rounded Rectangle 168">
              <a:extLst>
                <a:ext uri="{FF2B5EF4-FFF2-40B4-BE49-F238E27FC236}">
                  <a16:creationId xmlns:a16="http://schemas.microsoft.com/office/drawing/2014/main" id="{93E2BE5F-7050-4D23-817D-01066CB8D667}"/>
                </a:ext>
              </a:extLst>
            </p:cNvPr>
            <p:cNvSpPr/>
            <p:nvPr/>
          </p:nvSpPr>
          <p:spPr>
            <a:xfrm>
              <a:off x="4188634" y="2027716"/>
              <a:ext cx="138878" cy="360040"/>
            </a:xfrm>
            <a:prstGeom prst="roundRect">
              <a:avLst>
                <a:gd name="adj" fmla="val 3556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29" name="Group 28">
              <a:extLst>
                <a:ext uri="{FF2B5EF4-FFF2-40B4-BE49-F238E27FC236}">
                  <a16:creationId xmlns:a16="http://schemas.microsoft.com/office/drawing/2014/main" id="{AA7ADF41-32AD-4D22-A50F-86A179D1F488}"/>
                </a:ext>
              </a:extLst>
            </p:cNvPr>
            <p:cNvGrpSpPr/>
            <p:nvPr/>
          </p:nvGrpSpPr>
          <p:grpSpPr>
            <a:xfrm>
              <a:off x="2734241" y="1953196"/>
              <a:ext cx="1365653" cy="506540"/>
              <a:chOff x="2734241" y="1953698"/>
              <a:chExt cx="1365653" cy="506540"/>
            </a:xfrm>
          </p:grpSpPr>
          <p:sp>
            <p:nvSpPr>
              <p:cNvPr id="30" name="Rounded Rectangle 170">
                <a:extLst>
                  <a:ext uri="{FF2B5EF4-FFF2-40B4-BE49-F238E27FC236}">
                    <a16:creationId xmlns:a16="http://schemas.microsoft.com/office/drawing/2014/main" id="{AE62E044-C8F6-4EA3-A64B-85BE706B1B46}"/>
                  </a:ext>
                </a:extLst>
              </p:cNvPr>
              <p:cNvSpPr/>
              <p:nvPr/>
            </p:nvSpPr>
            <p:spPr>
              <a:xfrm>
                <a:off x="2734241" y="1956238"/>
                <a:ext cx="226673" cy="504000"/>
              </a:xfrm>
              <a:prstGeom prst="roundRect">
                <a:avLst>
                  <a:gd name="adj" fmla="val 3480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1" name="Rounded Rectangle 171">
                <a:extLst>
                  <a:ext uri="{FF2B5EF4-FFF2-40B4-BE49-F238E27FC236}">
                    <a16:creationId xmlns:a16="http://schemas.microsoft.com/office/drawing/2014/main" id="{934E084D-2F92-4167-952F-EC761496EBF8}"/>
                  </a:ext>
                </a:extLst>
              </p:cNvPr>
              <p:cNvSpPr/>
              <p:nvPr/>
            </p:nvSpPr>
            <p:spPr>
              <a:xfrm>
                <a:off x="3019399" y="1956238"/>
                <a:ext cx="226673" cy="504000"/>
              </a:xfrm>
              <a:prstGeom prst="roundRect">
                <a:avLst>
                  <a:gd name="adj" fmla="val 3480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2" name="Rounded Rectangle 172">
                <a:extLst>
                  <a:ext uri="{FF2B5EF4-FFF2-40B4-BE49-F238E27FC236}">
                    <a16:creationId xmlns:a16="http://schemas.microsoft.com/office/drawing/2014/main" id="{EFC0A2B4-C3BF-4DBB-A9D0-505CC7439F49}"/>
                  </a:ext>
                </a:extLst>
              </p:cNvPr>
              <p:cNvSpPr/>
              <p:nvPr/>
            </p:nvSpPr>
            <p:spPr>
              <a:xfrm>
                <a:off x="3304557" y="1956238"/>
                <a:ext cx="226673" cy="504000"/>
              </a:xfrm>
              <a:prstGeom prst="roundRect">
                <a:avLst>
                  <a:gd name="adj" fmla="val 3480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3" name="Rounded Rectangle 173">
                <a:extLst>
                  <a:ext uri="{FF2B5EF4-FFF2-40B4-BE49-F238E27FC236}">
                    <a16:creationId xmlns:a16="http://schemas.microsoft.com/office/drawing/2014/main" id="{FF1D7DCD-D8A9-44A2-B416-2DCE89996137}"/>
                  </a:ext>
                </a:extLst>
              </p:cNvPr>
              <p:cNvSpPr/>
              <p:nvPr/>
            </p:nvSpPr>
            <p:spPr>
              <a:xfrm>
                <a:off x="3589715" y="1956238"/>
                <a:ext cx="226673" cy="504000"/>
              </a:xfrm>
              <a:prstGeom prst="roundRect">
                <a:avLst>
                  <a:gd name="adj" fmla="val 3480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4" name="Rounded Rectangle 173">
                <a:extLst>
                  <a:ext uri="{FF2B5EF4-FFF2-40B4-BE49-F238E27FC236}">
                    <a16:creationId xmlns:a16="http://schemas.microsoft.com/office/drawing/2014/main" id="{482F4929-9051-4747-A016-7F6599D06F0B}"/>
                  </a:ext>
                </a:extLst>
              </p:cNvPr>
              <p:cNvSpPr/>
              <p:nvPr/>
            </p:nvSpPr>
            <p:spPr>
              <a:xfrm>
                <a:off x="3873221" y="1953698"/>
                <a:ext cx="226673" cy="504000"/>
              </a:xfrm>
              <a:prstGeom prst="roundRect">
                <a:avLst>
                  <a:gd name="adj" fmla="val 3480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sp>
        <p:nvSpPr>
          <p:cNvPr id="35" name="TextBox 34">
            <a:extLst>
              <a:ext uri="{FF2B5EF4-FFF2-40B4-BE49-F238E27FC236}">
                <a16:creationId xmlns:a16="http://schemas.microsoft.com/office/drawing/2014/main" id="{593CA5FA-5EA6-4FEC-B610-432B8E93B545}"/>
              </a:ext>
            </a:extLst>
          </p:cNvPr>
          <p:cNvSpPr txBox="1"/>
          <p:nvPr/>
        </p:nvSpPr>
        <p:spPr>
          <a:xfrm>
            <a:off x="6197166" y="2816622"/>
            <a:ext cx="2506103" cy="461665"/>
          </a:xfrm>
          <a:prstGeom prst="rect">
            <a:avLst/>
          </a:prstGeom>
          <a:noFill/>
        </p:spPr>
        <p:txBody>
          <a:bodyPr wrap="square" lIns="0" rtlCol="0" anchor="ctr">
            <a:spAutoFit/>
          </a:bodyPr>
          <a:lstStyle/>
          <a:p>
            <a:pPr algn="ctr"/>
            <a:r>
              <a:rPr lang="mn-MN" altLang="ko-KR" sz="2400" b="1" dirty="0">
                <a:solidFill>
                  <a:schemeClr val="accent4"/>
                </a:solidFill>
                <a:cs typeface="Arial" pitchFamily="34" charset="0"/>
              </a:rPr>
              <a:t>32.</a:t>
            </a:r>
            <a:r>
              <a:rPr lang="en-US" altLang="ko-KR" sz="2400" b="1" dirty="0">
                <a:solidFill>
                  <a:schemeClr val="accent4"/>
                </a:solidFill>
                <a:cs typeface="Arial" pitchFamily="34" charset="0"/>
              </a:rPr>
              <a:t>0%</a:t>
            </a:r>
            <a:endParaRPr lang="ko-KR" altLang="en-US" sz="2400" b="1" dirty="0">
              <a:solidFill>
                <a:schemeClr val="accent4"/>
              </a:solidFill>
              <a:cs typeface="Arial" pitchFamily="34" charset="0"/>
            </a:endParaRPr>
          </a:p>
        </p:txBody>
      </p:sp>
      <p:sp>
        <p:nvSpPr>
          <p:cNvPr id="36" name="TextBox 35">
            <a:extLst>
              <a:ext uri="{FF2B5EF4-FFF2-40B4-BE49-F238E27FC236}">
                <a16:creationId xmlns:a16="http://schemas.microsoft.com/office/drawing/2014/main" id="{26AB76ED-0FCD-4BD5-939D-F3763DA1FB62}"/>
              </a:ext>
            </a:extLst>
          </p:cNvPr>
          <p:cNvSpPr txBox="1"/>
          <p:nvPr/>
        </p:nvSpPr>
        <p:spPr>
          <a:xfrm>
            <a:off x="6197166" y="3263636"/>
            <a:ext cx="2506103" cy="646331"/>
          </a:xfrm>
          <a:prstGeom prst="rect">
            <a:avLst/>
          </a:prstGeom>
          <a:noFill/>
        </p:spPr>
        <p:txBody>
          <a:bodyPr wrap="square" lIns="0"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a:t>
            </a:r>
            <a:endParaRPr lang="ko-KR" altLang="en-US" sz="1200" dirty="0">
              <a:solidFill>
                <a:schemeClr val="tx1">
                  <a:lumMod val="75000"/>
                  <a:lumOff val="25000"/>
                </a:schemeClr>
              </a:solidFill>
              <a:cs typeface="Arial" pitchFamily="34" charset="0"/>
            </a:endParaRPr>
          </a:p>
        </p:txBody>
      </p:sp>
      <p:grpSp>
        <p:nvGrpSpPr>
          <p:cNvPr id="37" name="Group 36">
            <a:extLst>
              <a:ext uri="{FF2B5EF4-FFF2-40B4-BE49-F238E27FC236}">
                <a16:creationId xmlns:a16="http://schemas.microsoft.com/office/drawing/2014/main" id="{CE5EE98E-FEDF-401D-8F60-3B6DB0ADA822}"/>
              </a:ext>
            </a:extLst>
          </p:cNvPr>
          <p:cNvGrpSpPr/>
          <p:nvPr/>
        </p:nvGrpSpPr>
        <p:grpSpPr>
          <a:xfrm>
            <a:off x="6599576" y="1909527"/>
            <a:ext cx="1701282" cy="692561"/>
            <a:chOff x="2626230" y="1861456"/>
            <a:chExt cx="1701282" cy="692561"/>
          </a:xfrm>
        </p:grpSpPr>
        <p:sp>
          <p:nvSpPr>
            <p:cNvPr id="38" name="Rounded Rectangle 179">
              <a:extLst>
                <a:ext uri="{FF2B5EF4-FFF2-40B4-BE49-F238E27FC236}">
                  <a16:creationId xmlns:a16="http://schemas.microsoft.com/office/drawing/2014/main" id="{CF214357-058C-4DA2-9332-B425689A9498}"/>
                </a:ext>
              </a:extLst>
            </p:cNvPr>
            <p:cNvSpPr/>
            <p:nvPr/>
          </p:nvSpPr>
          <p:spPr>
            <a:xfrm>
              <a:off x="2626230" y="1861456"/>
              <a:ext cx="1584176" cy="692561"/>
            </a:xfrm>
            <a:prstGeom prst="roundRect">
              <a:avLst>
                <a:gd name="adj" fmla="val 13643"/>
              </a:avLst>
            </a:prstGeom>
            <a:noFill/>
            <a:ln w="857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9" name="Rounded Rectangle 180">
              <a:extLst>
                <a:ext uri="{FF2B5EF4-FFF2-40B4-BE49-F238E27FC236}">
                  <a16:creationId xmlns:a16="http://schemas.microsoft.com/office/drawing/2014/main" id="{B2A43FF5-CAAC-4F63-849E-44B0B209E5A5}"/>
                </a:ext>
              </a:extLst>
            </p:cNvPr>
            <p:cNvSpPr/>
            <p:nvPr/>
          </p:nvSpPr>
          <p:spPr>
            <a:xfrm>
              <a:off x="4188634" y="2027716"/>
              <a:ext cx="138878" cy="360040"/>
            </a:xfrm>
            <a:prstGeom prst="roundRect">
              <a:avLst>
                <a:gd name="adj" fmla="val 3556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40" name="Group 39">
              <a:extLst>
                <a:ext uri="{FF2B5EF4-FFF2-40B4-BE49-F238E27FC236}">
                  <a16:creationId xmlns:a16="http://schemas.microsoft.com/office/drawing/2014/main" id="{02E8A73C-D96E-43D6-B14F-42A47B5392EB}"/>
                </a:ext>
              </a:extLst>
            </p:cNvPr>
            <p:cNvGrpSpPr/>
            <p:nvPr/>
          </p:nvGrpSpPr>
          <p:grpSpPr>
            <a:xfrm>
              <a:off x="2734241" y="1949268"/>
              <a:ext cx="1357149" cy="510468"/>
              <a:chOff x="2734241" y="1949770"/>
              <a:chExt cx="1357149" cy="510468"/>
            </a:xfrm>
          </p:grpSpPr>
          <p:sp>
            <p:nvSpPr>
              <p:cNvPr id="41" name="Rounded Rectangle 182">
                <a:extLst>
                  <a:ext uri="{FF2B5EF4-FFF2-40B4-BE49-F238E27FC236}">
                    <a16:creationId xmlns:a16="http://schemas.microsoft.com/office/drawing/2014/main" id="{965FF983-2FB3-4E0C-8B9F-16010A74BBC5}"/>
                  </a:ext>
                </a:extLst>
              </p:cNvPr>
              <p:cNvSpPr/>
              <p:nvPr/>
            </p:nvSpPr>
            <p:spPr>
              <a:xfrm>
                <a:off x="2734241" y="1956238"/>
                <a:ext cx="226673" cy="504000"/>
              </a:xfrm>
              <a:prstGeom prst="roundRect">
                <a:avLst>
                  <a:gd name="adj" fmla="val 3480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2" name="Rounded Rectangle 183">
                <a:extLst>
                  <a:ext uri="{FF2B5EF4-FFF2-40B4-BE49-F238E27FC236}">
                    <a16:creationId xmlns:a16="http://schemas.microsoft.com/office/drawing/2014/main" id="{7D2AFA29-C921-475C-93AA-76D45676716C}"/>
                  </a:ext>
                </a:extLst>
              </p:cNvPr>
              <p:cNvSpPr/>
              <p:nvPr/>
            </p:nvSpPr>
            <p:spPr>
              <a:xfrm>
                <a:off x="3019399" y="1956238"/>
                <a:ext cx="226673" cy="504000"/>
              </a:xfrm>
              <a:prstGeom prst="roundRect">
                <a:avLst>
                  <a:gd name="adj" fmla="val 3480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3" name="Rounded Rectangle 184">
                <a:extLst>
                  <a:ext uri="{FF2B5EF4-FFF2-40B4-BE49-F238E27FC236}">
                    <a16:creationId xmlns:a16="http://schemas.microsoft.com/office/drawing/2014/main" id="{F6027A3E-47DD-4CF7-BAB9-624790058F69}"/>
                  </a:ext>
                </a:extLst>
              </p:cNvPr>
              <p:cNvSpPr/>
              <p:nvPr/>
            </p:nvSpPr>
            <p:spPr>
              <a:xfrm>
                <a:off x="3304557" y="1956238"/>
                <a:ext cx="226673" cy="504000"/>
              </a:xfrm>
              <a:prstGeom prst="roundRect">
                <a:avLst>
                  <a:gd name="adj" fmla="val 3480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44" name="Rounded Rectangle 184">
                <a:extLst>
                  <a:ext uri="{FF2B5EF4-FFF2-40B4-BE49-F238E27FC236}">
                    <a16:creationId xmlns:a16="http://schemas.microsoft.com/office/drawing/2014/main" id="{E0A3EC31-2828-4345-A6A7-E3BF67255EEA}"/>
                  </a:ext>
                </a:extLst>
              </p:cNvPr>
              <p:cNvSpPr/>
              <p:nvPr/>
            </p:nvSpPr>
            <p:spPr>
              <a:xfrm>
                <a:off x="3584637" y="1953004"/>
                <a:ext cx="226673" cy="504000"/>
              </a:xfrm>
              <a:prstGeom prst="roundRect">
                <a:avLst>
                  <a:gd name="adj" fmla="val 3480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45" name="Rounded Rectangle 184">
                <a:extLst>
                  <a:ext uri="{FF2B5EF4-FFF2-40B4-BE49-F238E27FC236}">
                    <a16:creationId xmlns:a16="http://schemas.microsoft.com/office/drawing/2014/main" id="{EF0C67F8-4FB1-4B16-95B8-49BE9FD5CEBE}"/>
                  </a:ext>
                </a:extLst>
              </p:cNvPr>
              <p:cNvSpPr/>
              <p:nvPr/>
            </p:nvSpPr>
            <p:spPr>
              <a:xfrm>
                <a:off x="3864717" y="1949770"/>
                <a:ext cx="226673" cy="504000"/>
              </a:xfrm>
              <a:prstGeom prst="roundRect">
                <a:avLst>
                  <a:gd name="adj" fmla="val 3480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grpSp>
      <p:sp>
        <p:nvSpPr>
          <p:cNvPr id="56" name="TextBox 55">
            <a:extLst>
              <a:ext uri="{FF2B5EF4-FFF2-40B4-BE49-F238E27FC236}">
                <a16:creationId xmlns:a16="http://schemas.microsoft.com/office/drawing/2014/main" id="{9F036459-9C59-4C33-BB90-53CDCD5FC662}"/>
              </a:ext>
            </a:extLst>
          </p:cNvPr>
          <p:cNvSpPr txBox="1"/>
          <p:nvPr/>
        </p:nvSpPr>
        <p:spPr>
          <a:xfrm>
            <a:off x="1819834" y="4287923"/>
            <a:ext cx="3266098" cy="461665"/>
          </a:xfrm>
          <a:prstGeom prst="rect">
            <a:avLst/>
          </a:prstGeom>
          <a:noFill/>
        </p:spPr>
        <p:txBody>
          <a:bodyPr wrap="square" rtlCol="0">
            <a:spAutoFit/>
          </a:bodyPr>
          <a:lstStyle/>
          <a:p>
            <a:r>
              <a:rPr lang="mn-MN" altLang="ko-KR" sz="1200" b="1" cap="all" dirty="0">
                <a:solidFill>
                  <a:schemeClr val="tx1">
                    <a:lumMod val="75000"/>
                    <a:lumOff val="25000"/>
                  </a:schemeClr>
                </a:solidFill>
                <a:cs typeface="Arial" pitchFamily="34" charset="0"/>
              </a:rPr>
              <a:t>Төслийн үе шат –</a:t>
            </a:r>
            <a:r>
              <a:rPr lang="en-US" altLang="ko-KR" sz="1200" b="1" cap="all" dirty="0">
                <a:solidFill>
                  <a:schemeClr val="tx1">
                    <a:lumMod val="75000"/>
                    <a:lumOff val="25000"/>
                  </a:schemeClr>
                </a:solidFill>
                <a:cs typeface="Arial" pitchFamily="34" charset="0"/>
              </a:rPr>
              <a:t>I </a:t>
            </a:r>
          </a:p>
          <a:p>
            <a:r>
              <a:rPr lang="mn-MN" altLang="ko-KR" sz="1200" b="1" dirty="0">
                <a:solidFill>
                  <a:schemeClr val="tx1">
                    <a:lumMod val="75000"/>
                    <a:lumOff val="25000"/>
                  </a:schemeClr>
                </a:solidFill>
                <a:cs typeface="Arial" pitchFamily="34" charset="0"/>
              </a:rPr>
              <a:t>                                            </a:t>
            </a:r>
            <a:r>
              <a:rPr lang="en-US" altLang="ko-KR" sz="1200" b="1" dirty="0">
                <a:solidFill>
                  <a:schemeClr val="tx1">
                    <a:lumMod val="75000"/>
                    <a:lumOff val="25000"/>
                  </a:schemeClr>
                </a:solidFill>
                <a:cs typeface="Arial" pitchFamily="34" charset="0"/>
              </a:rPr>
              <a:t>1.6 </a:t>
            </a:r>
            <a:r>
              <a:rPr lang="mn-MN" altLang="ko-KR" sz="1200" b="1" dirty="0">
                <a:solidFill>
                  <a:schemeClr val="tx1">
                    <a:lumMod val="75000"/>
                    <a:lumOff val="25000"/>
                  </a:schemeClr>
                </a:solidFill>
                <a:cs typeface="Arial" pitchFamily="34" charset="0"/>
              </a:rPr>
              <a:t>Тэрбум вон </a:t>
            </a:r>
            <a:r>
              <a:rPr lang="en-US" altLang="ko-KR" sz="1200" b="1" dirty="0">
                <a:solidFill>
                  <a:schemeClr val="tx1">
                    <a:lumMod val="75000"/>
                    <a:lumOff val="25000"/>
                  </a:schemeClr>
                </a:solidFill>
                <a:cs typeface="Arial" pitchFamily="34" charset="0"/>
              </a:rPr>
              <a:t> </a:t>
            </a:r>
          </a:p>
        </p:txBody>
      </p:sp>
      <p:sp>
        <p:nvSpPr>
          <p:cNvPr id="60" name="TextBox 59">
            <a:extLst>
              <a:ext uri="{FF2B5EF4-FFF2-40B4-BE49-F238E27FC236}">
                <a16:creationId xmlns:a16="http://schemas.microsoft.com/office/drawing/2014/main" id="{493569B0-D5B1-4EC7-BEBE-22A4A27C34B9}"/>
              </a:ext>
            </a:extLst>
          </p:cNvPr>
          <p:cNvSpPr txBox="1"/>
          <p:nvPr/>
        </p:nvSpPr>
        <p:spPr>
          <a:xfrm>
            <a:off x="7586261" y="4280173"/>
            <a:ext cx="4052250" cy="461665"/>
          </a:xfrm>
          <a:prstGeom prst="rect">
            <a:avLst/>
          </a:prstGeom>
          <a:noFill/>
        </p:spPr>
        <p:txBody>
          <a:bodyPr wrap="square" rtlCol="0">
            <a:spAutoFit/>
          </a:bodyPr>
          <a:lstStyle/>
          <a:p>
            <a:r>
              <a:rPr lang="mn-MN" altLang="ko-KR" sz="1200" b="1" cap="all" dirty="0">
                <a:solidFill>
                  <a:schemeClr val="tx1">
                    <a:lumMod val="65000"/>
                    <a:lumOff val="35000"/>
                  </a:schemeClr>
                </a:solidFill>
                <a:cs typeface="Arial" pitchFamily="34" charset="0"/>
              </a:rPr>
              <a:t>Төслийн үе шат – </a:t>
            </a:r>
            <a:r>
              <a:rPr lang="en-US" altLang="ko-KR" sz="1200" b="1" cap="all" dirty="0">
                <a:solidFill>
                  <a:schemeClr val="tx1">
                    <a:lumMod val="65000"/>
                    <a:lumOff val="35000"/>
                  </a:schemeClr>
                </a:solidFill>
                <a:cs typeface="Arial" pitchFamily="34" charset="0"/>
              </a:rPr>
              <a:t>III</a:t>
            </a:r>
          </a:p>
          <a:p>
            <a:r>
              <a:rPr lang="mn-MN" altLang="ko-KR" sz="1200" b="1" dirty="0">
                <a:solidFill>
                  <a:schemeClr val="tx1">
                    <a:lumMod val="65000"/>
                    <a:lumOff val="35000"/>
                  </a:schemeClr>
                </a:solidFill>
                <a:cs typeface="Arial" pitchFamily="34" charset="0"/>
              </a:rPr>
              <a:t>                                                  </a:t>
            </a:r>
            <a:r>
              <a:rPr lang="en-US" altLang="ko-KR" sz="1200" b="1" dirty="0">
                <a:solidFill>
                  <a:schemeClr val="tx1">
                    <a:lumMod val="65000"/>
                    <a:lumOff val="35000"/>
                  </a:schemeClr>
                </a:solidFill>
                <a:cs typeface="Arial" pitchFamily="34" charset="0"/>
              </a:rPr>
              <a:t>2.4 </a:t>
            </a:r>
            <a:r>
              <a:rPr lang="mn-MN" altLang="ko-KR" sz="1200" b="1" dirty="0">
                <a:solidFill>
                  <a:schemeClr val="tx1">
                    <a:lumMod val="65000"/>
                    <a:lumOff val="35000"/>
                  </a:schemeClr>
                </a:solidFill>
                <a:cs typeface="Arial" pitchFamily="34" charset="0"/>
              </a:rPr>
              <a:t>Тэрбум вон </a:t>
            </a:r>
            <a:endParaRPr lang="ko-KR" altLang="en-US" sz="1200" b="1" dirty="0">
              <a:solidFill>
                <a:schemeClr val="tx1">
                  <a:lumMod val="65000"/>
                  <a:lumOff val="35000"/>
                </a:schemeClr>
              </a:solidFill>
              <a:cs typeface="Arial" pitchFamily="34" charset="0"/>
            </a:endParaRPr>
          </a:p>
        </p:txBody>
      </p:sp>
      <p:sp>
        <p:nvSpPr>
          <p:cNvPr id="62" name="TextBox 61">
            <a:extLst>
              <a:ext uri="{FF2B5EF4-FFF2-40B4-BE49-F238E27FC236}">
                <a16:creationId xmlns:a16="http://schemas.microsoft.com/office/drawing/2014/main" id="{294F6678-E25F-41A5-BB57-BD94CB7804D7}"/>
              </a:ext>
            </a:extLst>
          </p:cNvPr>
          <p:cNvSpPr txBox="1"/>
          <p:nvPr/>
        </p:nvSpPr>
        <p:spPr>
          <a:xfrm>
            <a:off x="1867017" y="5528391"/>
            <a:ext cx="4086991" cy="461665"/>
          </a:xfrm>
          <a:prstGeom prst="rect">
            <a:avLst/>
          </a:prstGeom>
          <a:noFill/>
        </p:spPr>
        <p:txBody>
          <a:bodyPr wrap="square" rtlCol="0">
            <a:spAutoFit/>
          </a:bodyPr>
          <a:lstStyle/>
          <a:p>
            <a:r>
              <a:rPr lang="mn-MN" altLang="ko-KR" sz="1200" b="1" cap="all" dirty="0">
                <a:solidFill>
                  <a:schemeClr val="tx1">
                    <a:lumMod val="75000"/>
                    <a:lumOff val="25000"/>
                  </a:schemeClr>
                </a:solidFill>
                <a:cs typeface="Arial" pitchFamily="34" charset="0"/>
              </a:rPr>
              <a:t>Төслийн үе шат – </a:t>
            </a:r>
            <a:r>
              <a:rPr lang="en-US" altLang="ko-KR" sz="1200" b="1" cap="all" dirty="0">
                <a:solidFill>
                  <a:schemeClr val="tx1">
                    <a:lumMod val="75000"/>
                    <a:lumOff val="25000"/>
                  </a:schemeClr>
                </a:solidFill>
                <a:cs typeface="Arial" pitchFamily="34" charset="0"/>
              </a:rPr>
              <a:t>II</a:t>
            </a:r>
          </a:p>
          <a:p>
            <a:r>
              <a:rPr lang="mn-MN" altLang="ko-KR" sz="1200" b="1" dirty="0">
                <a:solidFill>
                  <a:schemeClr val="tx1">
                    <a:lumMod val="75000"/>
                    <a:lumOff val="25000"/>
                  </a:schemeClr>
                </a:solidFill>
                <a:cs typeface="Arial" pitchFamily="34" charset="0"/>
              </a:rPr>
              <a:t>                                          </a:t>
            </a:r>
            <a:r>
              <a:rPr lang="en-US" altLang="ko-KR" sz="1200" b="1" dirty="0">
                <a:solidFill>
                  <a:schemeClr val="tx1">
                    <a:lumMod val="75000"/>
                    <a:lumOff val="25000"/>
                  </a:schemeClr>
                </a:solidFill>
                <a:cs typeface="Arial" pitchFamily="34" charset="0"/>
              </a:rPr>
              <a:t>2.4 </a:t>
            </a:r>
            <a:r>
              <a:rPr lang="mn-MN" altLang="ko-KR" sz="1200" b="1" dirty="0">
                <a:solidFill>
                  <a:schemeClr val="tx1">
                    <a:lumMod val="75000"/>
                    <a:lumOff val="25000"/>
                  </a:schemeClr>
                </a:solidFill>
                <a:cs typeface="Arial" pitchFamily="34" charset="0"/>
              </a:rPr>
              <a:t>Тэрбум вон </a:t>
            </a:r>
            <a:r>
              <a:rPr lang="en-US" altLang="ko-KR" sz="1200" b="1" dirty="0">
                <a:solidFill>
                  <a:schemeClr val="tx1">
                    <a:lumMod val="75000"/>
                    <a:lumOff val="25000"/>
                  </a:schemeClr>
                </a:solidFill>
                <a:cs typeface="Arial" pitchFamily="34" charset="0"/>
              </a:rPr>
              <a:t> </a:t>
            </a:r>
          </a:p>
        </p:txBody>
      </p:sp>
      <p:sp>
        <p:nvSpPr>
          <p:cNvPr id="65" name="TextBox 64">
            <a:extLst>
              <a:ext uri="{FF2B5EF4-FFF2-40B4-BE49-F238E27FC236}">
                <a16:creationId xmlns:a16="http://schemas.microsoft.com/office/drawing/2014/main" id="{CBDC4F70-8297-448A-A7A6-155FC07AC77E}"/>
              </a:ext>
            </a:extLst>
          </p:cNvPr>
          <p:cNvSpPr txBox="1"/>
          <p:nvPr/>
        </p:nvSpPr>
        <p:spPr>
          <a:xfrm>
            <a:off x="7671319" y="5374837"/>
            <a:ext cx="4086991" cy="461665"/>
          </a:xfrm>
          <a:prstGeom prst="rect">
            <a:avLst/>
          </a:prstGeom>
          <a:noFill/>
        </p:spPr>
        <p:txBody>
          <a:bodyPr wrap="square" rtlCol="0">
            <a:spAutoFit/>
          </a:bodyPr>
          <a:lstStyle/>
          <a:p>
            <a:r>
              <a:rPr lang="mn-MN" altLang="ko-KR" sz="1200" b="1" cap="all" dirty="0">
                <a:solidFill>
                  <a:schemeClr val="tx1">
                    <a:lumMod val="75000"/>
                    <a:lumOff val="25000"/>
                  </a:schemeClr>
                </a:solidFill>
                <a:cs typeface="Arial" pitchFamily="34" charset="0"/>
              </a:rPr>
              <a:t>Төслийн үе шат – </a:t>
            </a:r>
            <a:r>
              <a:rPr lang="en-US" altLang="ko-KR" sz="1200" b="1" cap="all" dirty="0">
                <a:solidFill>
                  <a:schemeClr val="tx1">
                    <a:lumMod val="75000"/>
                    <a:lumOff val="25000"/>
                  </a:schemeClr>
                </a:solidFill>
                <a:cs typeface="Arial" pitchFamily="34" charset="0"/>
              </a:rPr>
              <a:t>IV </a:t>
            </a:r>
          </a:p>
          <a:p>
            <a:r>
              <a:rPr lang="mn-MN" altLang="ko-KR" sz="1200" b="1" dirty="0">
                <a:solidFill>
                  <a:schemeClr val="tx1">
                    <a:lumMod val="75000"/>
                    <a:lumOff val="25000"/>
                  </a:schemeClr>
                </a:solidFill>
                <a:cs typeface="Arial" pitchFamily="34" charset="0"/>
              </a:rPr>
              <a:t>		</a:t>
            </a:r>
            <a:r>
              <a:rPr lang="en-US" altLang="ko-KR" sz="1200" b="1" dirty="0">
                <a:solidFill>
                  <a:schemeClr val="tx1">
                    <a:lumMod val="75000"/>
                    <a:lumOff val="25000"/>
                  </a:schemeClr>
                </a:solidFill>
                <a:cs typeface="Arial" pitchFamily="34" charset="0"/>
              </a:rPr>
              <a:t>1.</a:t>
            </a:r>
            <a:r>
              <a:rPr lang="mn-MN" altLang="ko-KR" sz="1200" b="1" dirty="0">
                <a:solidFill>
                  <a:schemeClr val="tx1">
                    <a:lumMod val="75000"/>
                    <a:lumOff val="25000"/>
                  </a:schemeClr>
                </a:solidFill>
                <a:cs typeface="Arial" pitchFamily="34" charset="0"/>
              </a:rPr>
              <a:t>1 Тэрбум вон </a:t>
            </a:r>
            <a:r>
              <a:rPr lang="en-US" altLang="ko-KR" sz="1200" b="1" dirty="0">
                <a:solidFill>
                  <a:schemeClr val="tx1">
                    <a:lumMod val="75000"/>
                    <a:lumOff val="25000"/>
                  </a:schemeClr>
                </a:solidFill>
                <a:cs typeface="Arial" pitchFamily="34" charset="0"/>
              </a:rPr>
              <a:t> </a:t>
            </a:r>
          </a:p>
        </p:txBody>
      </p:sp>
      <p:sp>
        <p:nvSpPr>
          <p:cNvPr id="74" name="Rectangle 16">
            <a:extLst>
              <a:ext uri="{FF2B5EF4-FFF2-40B4-BE49-F238E27FC236}">
                <a16:creationId xmlns:a16="http://schemas.microsoft.com/office/drawing/2014/main" id="{D67CF29A-C5D0-45A3-AC4E-433BFC47330C}"/>
              </a:ext>
            </a:extLst>
          </p:cNvPr>
          <p:cNvSpPr/>
          <p:nvPr/>
        </p:nvSpPr>
        <p:spPr>
          <a:xfrm rot="2700000">
            <a:off x="1093969" y="4379154"/>
            <a:ext cx="265920" cy="476745"/>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pic>
        <p:nvPicPr>
          <p:cNvPr id="46" name="Picture 4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71994" y="974447"/>
            <a:ext cx="613935" cy="573958"/>
          </a:xfrm>
          <a:prstGeom prst="rect">
            <a:avLst/>
          </a:prstGeom>
        </p:spPr>
      </p:pic>
      <p:sp>
        <p:nvSpPr>
          <p:cNvPr id="47" name="TextBox 46"/>
          <p:cNvSpPr txBox="1"/>
          <p:nvPr/>
        </p:nvSpPr>
        <p:spPr>
          <a:xfrm flipH="1">
            <a:off x="3914288" y="1067067"/>
            <a:ext cx="2572949"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7.5 </a:t>
            </a:r>
            <a:r>
              <a:rPr lang="mn-MN" sz="2400" dirty="0">
                <a:latin typeface="Times New Roman" panose="02020603050405020304" pitchFamily="18" charset="0"/>
                <a:cs typeface="Times New Roman" panose="02020603050405020304" pitchFamily="18" charset="0"/>
              </a:rPr>
              <a:t>Тэрбум вон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325877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193909" y="337731"/>
            <a:ext cx="11573197" cy="724247"/>
          </a:xfrm>
        </p:spPr>
        <p:txBody>
          <a:bodyPr>
            <a:noAutofit/>
          </a:bodyPr>
          <a:lstStyle/>
          <a:p>
            <a:r>
              <a:rPr lang="mn-MN" sz="3600" b="1" dirty="0">
                <a:latin typeface="Times New Roman" panose="02020603050405020304" pitchFamily="18" charset="0"/>
                <a:cs typeface="Times New Roman" panose="02020603050405020304" pitchFamily="18" charset="0"/>
              </a:rPr>
              <a:t>Хамтын төслийн шалгаруулалтын үе шат </a:t>
            </a:r>
            <a:endParaRPr lang="en-US" sz="3600" b="1" dirty="0">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EE2BA2DD-085D-4942-9A89-8DD90D998475}"/>
              </a:ext>
            </a:extLst>
          </p:cNvPr>
          <p:cNvSpPr/>
          <p:nvPr/>
        </p:nvSpPr>
        <p:spPr>
          <a:xfrm>
            <a:off x="1435294" y="1843459"/>
            <a:ext cx="2160000" cy="4212000"/>
          </a:xfrm>
          <a:prstGeom prst="rect">
            <a:avLst/>
          </a:prstGeom>
          <a:solidFill>
            <a:schemeClr val="accent1">
              <a:lumMod val="40000"/>
              <a:lumOff val="6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 name="Rectangle 3">
            <a:extLst>
              <a:ext uri="{FF2B5EF4-FFF2-40B4-BE49-F238E27FC236}">
                <a16:creationId xmlns:a16="http://schemas.microsoft.com/office/drawing/2014/main" id="{877FBFE3-9FC7-4587-959B-8FE29D306DD0}"/>
              </a:ext>
            </a:extLst>
          </p:cNvPr>
          <p:cNvSpPr/>
          <p:nvPr/>
        </p:nvSpPr>
        <p:spPr>
          <a:xfrm>
            <a:off x="3820508" y="1843459"/>
            <a:ext cx="2160000" cy="4212000"/>
          </a:xfrm>
          <a:prstGeom prst="rect">
            <a:avLst/>
          </a:prstGeom>
          <a:solidFill>
            <a:schemeClr val="accent2">
              <a:lumMod val="40000"/>
              <a:lumOff val="6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 name="Rectangle 4">
            <a:extLst>
              <a:ext uri="{FF2B5EF4-FFF2-40B4-BE49-F238E27FC236}">
                <a16:creationId xmlns:a16="http://schemas.microsoft.com/office/drawing/2014/main" id="{DD83974A-FD0E-4BBE-8C9A-56315AB627DF}"/>
              </a:ext>
            </a:extLst>
          </p:cNvPr>
          <p:cNvSpPr/>
          <p:nvPr/>
        </p:nvSpPr>
        <p:spPr>
          <a:xfrm>
            <a:off x="6205722" y="1843459"/>
            <a:ext cx="2160000" cy="4212000"/>
          </a:xfrm>
          <a:prstGeom prst="rect">
            <a:avLst/>
          </a:prstGeom>
          <a:solidFill>
            <a:schemeClr val="accent3">
              <a:lumMod val="60000"/>
              <a:lumOff val="4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 name="Rectangle 5">
            <a:extLst>
              <a:ext uri="{FF2B5EF4-FFF2-40B4-BE49-F238E27FC236}">
                <a16:creationId xmlns:a16="http://schemas.microsoft.com/office/drawing/2014/main" id="{E3C4934F-7461-439B-BDC6-2952A36E5A5A}"/>
              </a:ext>
            </a:extLst>
          </p:cNvPr>
          <p:cNvSpPr/>
          <p:nvPr/>
        </p:nvSpPr>
        <p:spPr>
          <a:xfrm>
            <a:off x="8590936" y="1843459"/>
            <a:ext cx="2160000" cy="4212000"/>
          </a:xfrm>
          <a:prstGeom prst="rect">
            <a:avLst/>
          </a:prstGeom>
          <a:solidFill>
            <a:schemeClr val="accent4">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 name="Right Arrow Callout 8">
            <a:extLst>
              <a:ext uri="{FF2B5EF4-FFF2-40B4-BE49-F238E27FC236}">
                <a16:creationId xmlns:a16="http://schemas.microsoft.com/office/drawing/2014/main" id="{7970267D-2282-4F32-85ED-EB69596ACD45}"/>
              </a:ext>
            </a:extLst>
          </p:cNvPr>
          <p:cNvSpPr/>
          <p:nvPr/>
        </p:nvSpPr>
        <p:spPr>
          <a:xfrm>
            <a:off x="941538" y="2551316"/>
            <a:ext cx="1566066" cy="994342"/>
          </a:xfrm>
          <a:prstGeom prst="rightArrowCallout">
            <a:avLst>
              <a:gd name="adj1" fmla="val 25000"/>
              <a:gd name="adj2" fmla="val 25000"/>
              <a:gd name="adj3" fmla="val 25000"/>
              <a:gd name="adj4" fmla="val 62493"/>
            </a:avLst>
          </a:prstGeom>
          <a:solidFill>
            <a:schemeClr val="bg1"/>
          </a:solid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9" name="Right Arrow Callout 9">
            <a:extLst>
              <a:ext uri="{FF2B5EF4-FFF2-40B4-BE49-F238E27FC236}">
                <a16:creationId xmlns:a16="http://schemas.microsoft.com/office/drawing/2014/main" id="{1FF0B8D2-4CA9-43BD-AA62-AA3049AA3BB3}"/>
              </a:ext>
            </a:extLst>
          </p:cNvPr>
          <p:cNvSpPr/>
          <p:nvPr/>
        </p:nvSpPr>
        <p:spPr>
          <a:xfrm>
            <a:off x="3237734" y="2551316"/>
            <a:ext cx="1566066" cy="994342"/>
          </a:xfrm>
          <a:prstGeom prst="rightArrowCallout">
            <a:avLst>
              <a:gd name="adj1" fmla="val 25000"/>
              <a:gd name="adj2" fmla="val 25000"/>
              <a:gd name="adj3" fmla="val 25000"/>
              <a:gd name="adj4" fmla="val 62493"/>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0" name="Right Arrow Callout 10">
            <a:extLst>
              <a:ext uri="{FF2B5EF4-FFF2-40B4-BE49-F238E27FC236}">
                <a16:creationId xmlns:a16="http://schemas.microsoft.com/office/drawing/2014/main" id="{B74F3C15-5FEE-4E17-B888-334368A36B85}"/>
              </a:ext>
            </a:extLst>
          </p:cNvPr>
          <p:cNvSpPr/>
          <p:nvPr/>
        </p:nvSpPr>
        <p:spPr>
          <a:xfrm>
            <a:off x="5577234" y="2551316"/>
            <a:ext cx="1566066" cy="994342"/>
          </a:xfrm>
          <a:prstGeom prst="rightArrowCallout">
            <a:avLst>
              <a:gd name="adj1" fmla="val 25000"/>
              <a:gd name="adj2" fmla="val 25000"/>
              <a:gd name="adj3" fmla="val 25000"/>
              <a:gd name="adj4" fmla="val 62493"/>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1" name="Right Arrow Callout 11">
            <a:extLst>
              <a:ext uri="{FF2B5EF4-FFF2-40B4-BE49-F238E27FC236}">
                <a16:creationId xmlns:a16="http://schemas.microsoft.com/office/drawing/2014/main" id="{463E2C53-BFE0-4259-8CD6-7C286CE78646}"/>
              </a:ext>
            </a:extLst>
          </p:cNvPr>
          <p:cNvSpPr/>
          <p:nvPr/>
        </p:nvSpPr>
        <p:spPr>
          <a:xfrm>
            <a:off x="7916734" y="2551316"/>
            <a:ext cx="1566066" cy="994342"/>
          </a:xfrm>
          <a:prstGeom prst="rightArrowCallout">
            <a:avLst>
              <a:gd name="adj1" fmla="val 25000"/>
              <a:gd name="adj2" fmla="val 25000"/>
              <a:gd name="adj3" fmla="val 25000"/>
              <a:gd name="adj4" fmla="val 62493"/>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2" name="TextBox 11">
            <a:extLst>
              <a:ext uri="{FF2B5EF4-FFF2-40B4-BE49-F238E27FC236}">
                <a16:creationId xmlns:a16="http://schemas.microsoft.com/office/drawing/2014/main" id="{13760E78-0C4C-477E-B7F2-08AB9DD27D3B}"/>
              </a:ext>
            </a:extLst>
          </p:cNvPr>
          <p:cNvSpPr txBox="1"/>
          <p:nvPr/>
        </p:nvSpPr>
        <p:spPr>
          <a:xfrm>
            <a:off x="1591462" y="2046132"/>
            <a:ext cx="1847666" cy="738664"/>
          </a:xfrm>
          <a:prstGeom prst="rect">
            <a:avLst/>
          </a:prstGeom>
          <a:noFill/>
        </p:spPr>
        <p:txBody>
          <a:bodyPr wrap="square" rtlCol="0">
            <a:spAutoFit/>
          </a:bodyPr>
          <a:lstStyle/>
          <a:p>
            <a:pPr algn="ctr"/>
            <a:r>
              <a:rPr lang="mn-MN" altLang="ko-KR" sz="1400" b="1">
                <a:solidFill>
                  <a:schemeClr val="tx1">
                    <a:lumMod val="75000"/>
                    <a:lumOff val="25000"/>
                  </a:schemeClr>
                </a:solidFill>
                <a:cs typeface="Arial" pitchFamily="34" charset="0"/>
              </a:rPr>
              <a:t>Монгол улс , Зам тээврийн хөгжлийн яам </a:t>
            </a:r>
            <a:endParaRPr lang="ko-KR" altLang="en-US" sz="1400" b="1" dirty="0">
              <a:solidFill>
                <a:schemeClr val="tx1">
                  <a:lumMod val="75000"/>
                  <a:lumOff val="25000"/>
                </a:schemeClr>
              </a:solidFill>
              <a:cs typeface="Arial" pitchFamily="34" charset="0"/>
            </a:endParaRPr>
          </a:p>
        </p:txBody>
      </p:sp>
      <p:sp>
        <p:nvSpPr>
          <p:cNvPr id="13" name="TextBox 12">
            <a:extLst>
              <a:ext uri="{FF2B5EF4-FFF2-40B4-BE49-F238E27FC236}">
                <a16:creationId xmlns:a16="http://schemas.microsoft.com/office/drawing/2014/main" id="{9BEEB1EB-2DBC-4FF7-BC80-1650C8A29F4E}"/>
              </a:ext>
            </a:extLst>
          </p:cNvPr>
          <p:cNvSpPr txBox="1"/>
          <p:nvPr/>
        </p:nvSpPr>
        <p:spPr>
          <a:xfrm>
            <a:off x="3976676" y="2046132"/>
            <a:ext cx="1847666" cy="523220"/>
          </a:xfrm>
          <a:prstGeom prst="rect">
            <a:avLst/>
          </a:prstGeom>
          <a:noFill/>
        </p:spPr>
        <p:txBody>
          <a:bodyPr wrap="square" rtlCol="0">
            <a:spAutoFit/>
          </a:bodyPr>
          <a:lstStyle/>
          <a:p>
            <a:pPr algn="ctr"/>
            <a:r>
              <a:rPr lang="mn-MN" altLang="ko-KR" sz="1400" b="1" dirty="0">
                <a:solidFill>
                  <a:schemeClr val="tx1">
                    <a:lumMod val="75000"/>
                    <a:lumOff val="25000"/>
                  </a:schemeClr>
                </a:solidFill>
                <a:cs typeface="Arial" pitchFamily="34" charset="0"/>
              </a:rPr>
              <a:t>Төслийн суурь судалгаа ба уулзалт </a:t>
            </a:r>
            <a:endParaRPr lang="ko-KR" altLang="en-US" sz="1400" b="1" dirty="0">
              <a:solidFill>
                <a:schemeClr val="tx1">
                  <a:lumMod val="75000"/>
                  <a:lumOff val="25000"/>
                </a:schemeClr>
              </a:solidFill>
              <a:cs typeface="Arial" pitchFamily="34" charset="0"/>
            </a:endParaRPr>
          </a:p>
        </p:txBody>
      </p:sp>
      <p:sp>
        <p:nvSpPr>
          <p:cNvPr id="14" name="TextBox 13">
            <a:extLst>
              <a:ext uri="{FF2B5EF4-FFF2-40B4-BE49-F238E27FC236}">
                <a16:creationId xmlns:a16="http://schemas.microsoft.com/office/drawing/2014/main" id="{39077767-3049-442D-BFA7-B72A48D9D832}"/>
              </a:ext>
            </a:extLst>
          </p:cNvPr>
          <p:cNvSpPr txBox="1"/>
          <p:nvPr/>
        </p:nvSpPr>
        <p:spPr>
          <a:xfrm>
            <a:off x="6361890" y="2046132"/>
            <a:ext cx="1847666" cy="738664"/>
          </a:xfrm>
          <a:prstGeom prst="rect">
            <a:avLst/>
          </a:prstGeom>
          <a:noFill/>
        </p:spPr>
        <p:txBody>
          <a:bodyPr wrap="square" rtlCol="0">
            <a:spAutoFit/>
          </a:bodyPr>
          <a:lstStyle/>
          <a:p>
            <a:pPr algn="ctr"/>
            <a:r>
              <a:rPr lang="mn-MN" altLang="ko-KR" sz="1400" b="1" dirty="0">
                <a:solidFill>
                  <a:schemeClr val="tx1">
                    <a:lumMod val="75000"/>
                    <a:lumOff val="25000"/>
                  </a:schemeClr>
                </a:solidFill>
                <a:cs typeface="Arial" pitchFamily="34" charset="0"/>
              </a:rPr>
              <a:t>Төслийн санал боловсруулалт ба шалгаруулалт </a:t>
            </a:r>
            <a:endParaRPr lang="ko-KR" altLang="en-US" sz="1400" b="1" dirty="0">
              <a:solidFill>
                <a:schemeClr val="tx1">
                  <a:lumMod val="75000"/>
                  <a:lumOff val="25000"/>
                </a:schemeClr>
              </a:solidFill>
              <a:cs typeface="Arial" pitchFamily="34" charset="0"/>
            </a:endParaRPr>
          </a:p>
        </p:txBody>
      </p:sp>
      <p:sp>
        <p:nvSpPr>
          <p:cNvPr id="15" name="TextBox 14">
            <a:extLst>
              <a:ext uri="{FF2B5EF4-FFF2-40B4-BE49-F238E27FC236}">
                <a16:creationId xmlns:a16="http://schemas.microsoft.com/office/drawing/2014/main" id="{7990F2A2-3EA6-4B0E-9E18-A46BDA113EE5}"/>
              </a:ext>
            </a:extLst>
          </p:cNvPr>
          <p:cNvSpPr txBox="1"/>
          <p:nvPr/>
        </p:nvSpPr>
        <p:spPr>
          <a:xfrm>
            <a:off x="8770486" y="2046132"/>
            <a:ext cx="1847666" cy="523220"/>
          </a:xfrm>
          <a:prstGeom prst="rect">
            <a:avLst/>
          </a:prstGeom>
          <a:noFill/>
        </p:spPr>
        <p:txBody>
          <a:bodyPr wrap="square" rtlCol="0">
            <a:spAutoFit/>
          </a:bodyPr>
          <a:lstStyle/>
          <a:p>
            <a:pPr algn="ctr"/>
            <a:r>
              <a:rPr lang="mn-MN" altLang="ko-KR" sz="1400" b="1" dirty="0">
                <a:solidFill>
                  <a:schemeClr val="tx1">
                    <a:lumMod val="75000"/>
                    <a:lumOff val="25000"/>
                  </a:schemeClr>
                </a:solidFill>
                <a:cs typeface="Arial" pitchFamily="34" charset="0"/>
              </a:rPr>
              <a:t>Төслийн шалгаруулалт </a:t>
            </a:r>
            <a:endParaRPr lang="ko-KR" altLang="en-US" sz="1400" b="1" dirty="0">
              <a:solidFill>
                <a:schemeClr val="tx1">
                  <a:lumMod val="75000"/>
                  <a:lumOff val="25000"/>
                </a:schemeClr>
              </a:solidFill>
              <a:cs typeface="Arial" pitchFamily="34" charset="0"/>
            </a:endParaRPr>
          </a:p>
        </p:txBody>
      </p:sp>
      <p:sp>
        <p:nvSpPr>
          <p:cNvPr id="16" name="TextBox 15">
            <a:extLst>
              <a:ext uri="{FF2B5EF4-FFF2-40B4-BE49-F238E27FC236}">
                <a16:creationId xmlns:a16="http://schemas.microsoft.com/office/drawing/2014/main" id="{E318B208-9532-414E-B1B3-3150981FCBAD}"/>
              </a:ext>
            </a:extLst>
          </p:cNvPr>
          <p:cNvSpPr txBox="1"/>
          <p:nvPr/>
        </p:nvSpPr>
        <p:spPr>
          <a:xfrm>
            <a:off x="1057208" y="2795675"/>
            <a:ext cx="747306" cy="523220"/>
          </a:xfrm>
          <a:prstGeom prst="rect">
            <a:avLst/>
          </a:prstGeom>
          <a:noFill/>
        </p:spPr>
        <p:txBody>
          <a:bodyPr wrap="square" rtlCol="0" anchor="ctr">
            <a:spAutoFit/>
          </a:bodyPr>
          <a:lstStyle/>
          <a:p>
            <a:pPr algn="ctr"/>
            <a:r>
              <a:rPr lang="en-US" altLang="ko-KR" sz="1400" b="1" dirty="0">
                <a:solidFill>
                  <a:schemeClr val="tx1">
                    <a:lumMod val="75000"/>
                    <a:lumOff val="25000"/>
                  </a:schemeClr>
                </a:solidFill>
                <a:cs typeface="Arial" pitchFamily="34" charset="0"/>
              </a:rPr>
              <a:t>STEP</a:t>
            </a:r>
          </a:p>
          <a:p>
            <a:pPr algn="ctr"/>
            <a:r>
              <a:rPr lang="en-US" altLang="ko-KR" sz="1400" b="1" dirty="0">
                <a:solidFill>
                  <a:schemeClr val="tx1">
                    <a:lumMod val="75000"/>
                    <a:lumOff val="25000"/>
                  </a:schemeClr>
                </a:solidFill>
                <a:cs typeface="Arial" pitchFamily="34" charset="0"/>
              </a:rPr>
              <a:t> 1</a:t>
            </a:r>
            <a:endParaRPr lang="ko-KR" altLang="en-US" sz="1400" b="1" dirty="0">
              <a:solidFill>
                <a:schemeClr val="tx1">
                  <a:lumMod val="75000"/>
                  <a:lumOff val="25000"/>
                </a:schemeClr>
              </a:solidFill>
              <a:cs typeface="Arial" pitchFamily="34" charset="0"/>
            </a:endParaRPr>
          </a:p>
        </p:txBody>
      </p:sp>
      <p:sp>
        <p:nvSpPr>
          <p:cNvPr id="17" name="TextBox 16">
            <a:extLst>
              <a:ext uri="{FF2B5EF4-FFF2-40B4-BE49-F238E27FC236}">
                <a16:creationId xmlns:a16="http://schemas.microsoft.com/office/drawing/2014/main" id="{CD58BFFB-AF04-4C95-AD69-89802853B2F2}"/>
              </a:ext>
            </a:extLst>
          </p:cNvPr>
          <p:cNvSpPr txBox="1"/>
          <p:nvPr/>
        </p:nvSpPr>
        <p:spPr>
          <a:xfrm>
            <a:off x="3363996" y="2795675"/>
            <a:ext cx="747306" cy="523220"/>
          </a:xfrm>
          <a:prstGeom prst="rect">
            <a:avLst/>
          </a:prstGeom>
          <a:noFill/>
        </p:spPr>
        <p:txBody>
          <a:bodyPr wrap="square" rtlCol="0" anchor="ctr">
            <a:spAutoFit/>
          </a:bodyPr>
          <a:lstStyle/>
          <a:p>
            <a:pPr algn="ctr"/>
            <a:r>
              <a:rPr lang="en-US" altLang="ko-KR" sz="1400" b="1" dirty="0">
                <a:solidFill>
                  <a:schemeClr val="tx1">
                    <a:lumMod val="75000"/>
                    <a:lumOff val="25000"/>
                  </a:schemeClr>
                </a:solidFill>
                <a:cs typeface="Arial" pitchFamily="34" charset="0"/>
              </a:rPr>
              <a:t>STEP</a:t>
            </a:r>
          </a:p>
          <a:p>
            <a:pPr algn="ctr"/>
            <a:r>
              <a:rPr lang="en-US" altLang="ko-KR" sz="1400" b="1" dirty="0">
                <a:solidFill>
                  <a:schemeClr val="tx1">
                    <a:lumMod val="75000"/>
                    <a:lumOff val="25000"/>
                  </a:schemeClr>
                </a:solidFill>
                <a:cs typeface="Arial" pitchFamily="34" charset="0"/>
              </a:rPr>
              <a:t> 2</a:t>
            </a:r>
            <a:endParaRPr lang="ko-KR" altLang="en-US" sz="1400" b="1" dirty="0">
              <a:solidFill>
                <a:schemeClr val="tx1">
                  <a:lumMod val="75000"/>
                  <a:lumOff val="25000"/>
                </a:schemeClr>
              </a:solidFill>
              <a:cs typeface="Arial" pitchFamily="34" charset="0"/>
            </a:endParaRPr>
          </a:p>
        </p:txBody>
      </p:sp>
      <p:sp>
        <p:nvSpPr>
          <p:cNvPr id="18" name="TextBox 17">
            <a:extLst>
              <a:ext uri="{FF2B5EF4-FFF2-40B4-BE49-F238E27FC236}">
                <a16:creationId xmlns:a16="http://schemas.microsoft.com/office/drawing/2014/main" id="{3B5BC0D3-39E5-48EF-A9F0-F5AA47160B14}"/>
              </a:ext>
            </a:extLst>
          </p:cNvPr>
          <p:cNvSpPr txBox="1"/>
          <p:nvPr/>
        </p:nvSpPr>
        <p:spPr>
          <a:xfrm>
            <a:off x="5699970" y="2795675"/>
            <a:ext cx="747306" cy="523220"/>
          </a:xfrm>
          <a:prstGeom prst="rect">
            <a:avLst/>
          </a:prstGeom>
          <a:noFill/>
        </p:spPr>
        <p:txBody>
          <a:bodyPr wrap="square" rtlCol="0" anchor="ctr">
            <a:spAutoFit/>
          </a:bodyPr>
          <a:lstStyle/>
          <a:p>
            <a:pPr algn="ctr"/>
            <a:r>
              <a:rPr lang="en-US" altLang="ko-KR" sz="1400" b="1" dirty="0">
                <a:solidFill>
                  <a:schemeClr val="tx1">
                    <a:lumMod val="75000"/>
                    <a:lumOff val="25000"/>
                  </a:schemeClr>
                </a:solidFill>
                <a:cs typeface="Arial" pitchFamily="34" charset="0"/>
              </a:rPr>
              <a:t>STEP</a:t>
            </a:r>
          </a:p>
          <a:p>
            <a:pPr algn="ctr"/>
            <a:r>
              <a:rPr lang="en-US" altLang="ko-KR" sz="1400" b="1" dirty="0">
                <a:solidFill>
                  <a:schemeClr val="tx1">
                    <a:lumMod val="75000"/>
                    <a:lumOff val="25000"/>
                  </a:schemeClr>
                </a:solidFill>
                <a:cs typeface="Arial" pitchFamily="34" charset="0"/>
              </a:rPr>
              <a:t> 3</a:t>
            </a:r>
            <a:endParaRPr lang="ko-KR" altLang="en-US" sz="1400" b="1" dirty="0">
              <a:solidFill>
                <a:schemeClr val="tx1">
                  <a:lumMod val="75000"/>
                  <a:lumOff val="25000"/>
                </a:schemeClr>
              </a:solidFill>
              <a:cs typeface="Arial" pitchFamily="34" charset="0"/>
            </a:endParaRPr>
          </a:p>
        </p:txBody>
      </p:sp>
      <p:sp>
        <p:nvSpPr>
          <p:cNvPr id="19" name="TextBox 18">
            <a:extLst>
              <a:ext uri="{FF2B5EF4-FFF2-40B4-BE49-F238E27FC236}">
                <a16:creationId xmlns:a16="http://schemas.microsoft.com/office/drawing/2014/main" id="{FB0777C6-8C55-4037-8C8C-312DF63A1FC3}"/>
              </a:ext>
            </a:extLst>
          </p:cNvPr>
          <p:cNvSpPr txBox="1"/>
          <p:nvPr/>
        </p:nvSpPr>
        <p:spPr>
          <a:xfrm>
            <a:off x="8035946" y="2795675"/>
            <a:ext cx="747306" cy="523220"/>
          </a:xfrm>
          <a:prstGeom prst="rect">
            <a:avLst/>
          </a:prstGeom>
          <a:noFill/>
        </p:spPr>
        <p:txBody>
          <a:bodyPr wrap="square" rtlCol="0" anchor="ctr">
            <a:spAutoFit/>
          </a:bodyPr>
          <a:lstStyle/>
          <a:p>
            <a:pPr algn="ctr"/>
            <a:r>
              <a:rPr lang="en-US" altLang="ko-KR" sz="1400" b="1" dirty="0">
                <a:solidFill>
                  <a:schemeClr val="tx1">
                    <a:lumMod val="75000"/>
                    <a:lumOff val="25000"/>
                  </a:schemeClr>
                </a:solidFill>
                <a:cs typeface="Arial" pitchFamily="34" charset="0"/>
              </a:rPr>
              <a:t>STEP</a:t>
            </a:r>
          </a:p>
          <a:p>
            <a:pPr algn="ctr"/>
            <a:r>
              <a:rPr lang="en-US" altLang="ko-KR" sz="1400" b="1" dirty="0">
                <a:solidFill>
                  <a:schemeClr val="tx1">
                    <a:lumMod val="75000"/>
                    <a:lumOff val="25000"/>
                  </a:schemeClr>
                </a:solidFill>
                <a:cs typeface="Arial" pitchFamily="34" charset="0"/>
              </a:rPr>
              <a:t> 4</a:t>
            </a:r>
            <a:endParaRPr lang="ko-KR" altLang="en-US" sz="1400" b="1" dirty="0">
              <a:solidFill>
                <a:schemeClr val="tx1">
                  <a:lumMod val="75000"/>
                  <a:lumOff val="25000"/>
                </a:schemeClr>
              </a:solidFill>
              <a:cs typeface="Arial" pitchFamily="34" charset="0"/>
            </a:endParaRPr>
          </a:p>
        </p:txBody>
      </p:sp>
      <p:sp>
        <p:nvSpPr>
          <p:cNvPr id="21" name="TextBox 20">
            <a:extLst>
              <a:ext uri="{FF2B5EF4-FFF2-40B4-BE49-F238E27FC236}">
                <a16:creationId xmlns:a16="http://schemas.microsoft.com/office/drawing/2014/main" id="{B08B4C95-736D-4EEB-8A9C-5EB5163ABD22}"/>
              </a:ext>
            </a:extLst>
          </p:cNvPr>
          <p:cNvSpPr txBox="1"/>
          <p:nvPr/>
        </p:nvSpPr>
        <p:spPr>
          <a:xfrm>
            <a:off x="1591462" y="3813413"/>
            <a:ext cx="1847666" cy="1569660"/>
          </a:xfrm>
          <a:prstGeom prst="rect">
            <a:avLst/>
          </a:prstGeom>
          <a:noFill/>
        </p:spPr>
        <p:txBody>
          <a:bodyPr wrap="square" rtlCol="0">
            <a:spAutoFit/>
          </a:bodyPr>
          <a:lstStyle/>
          <a:p>
            <a:pPr algn="just"/>
            <a:r>
              <a:rPr lang="mn-MN" altLang="ko-KR" sz="1200" dirty="0">
                <a:solidFill>
                  <a:schemeClr val="tx1">
                    <a:lumMod val="75000"/>
                    <a:lumOff val="25000"/>
                  </a:schemeClr>
                </a:solidFill>
                <a:cs typeface="Arial" pitchFamily="34" charset="0"/>
              </a:rPr>
              <a:t>Монгол улсын Засгийн газар/Зам тээврийн хөгжлийн яам нь БНСУ-ын Газар, дэд бүтэц, тээврийн яамд К-смарт удирдлагын тогтолцоог нэвтрүүлэх хүсэлт гаргасан </a:t>
            </a:r>
            <a:r>
              <a:rPr lang="en-US" altLang="ko-KR" sz="1200" dirty="0">
                <a:solidFill>
                  <a:schemeClr val="tx1">
                    <a:lumMod val="75000"/>
                    <a:lumOff val="25000"/>
                  </a:schemeClr>
                </a:solidFill>
                <a:cs typeface="Arial" pitchFamily="34" charset="0"/>
              </a:rPr>
              <a:t>(2020.02-</a:t>
            </a:r>
            <a:r>
              <a:rPr lang="mn-MN" altLang="ko-KR" sz="1200" dirty="0">
                <a:solidFill>
                  <a:schemeClr val="tx1">
                    <a:lumMod val="75000"/>
                    <a:lumOff val="25000"/>
                  </a:schemeClr>
                </a:solidFill>
                <a:cs typeface="Arial" pitchFamily="34" charset="0"/>
              </a:rPr>
              <a:t>р сар </a:t>
            </a:r>
            <a:r>
              <a:rPr lang="en-US" altLang="ko-KR" sz="1200" dirty="0">
                <a:solidFill>
                  <a:schemeClr val="tx1">
                    <a:lumMod val="75000"/>
                    <a:lumOff val="25000"/>
                  </a:schemeClr>
                </a:solidFill>
                <a:cs typeface="Arial" pitchFamily="34" charset="0"/>
              </a:rPr>
              <a:t>)</a:t>
            </a:r>
            <a:r>
              <a:rPr lang="en-US" altLang="ko-KR" sz="1200" dirty="0">
                <a:solidFill>
                  <a:schemeClr val="tx1">
                    <a:lumMod val="65000"/>
                    <a:lumOff val="35000"/>
                  </a:schemeClr>
                </a:solidFill>
                <a:cs typeface="Arial" pitchFamily="34" charset="0"/>
              </a:rPr>
              <a:t> </a:t>
            </a:r>
            <a:endParaRPr lang="en-US" altLang="ko-KR" sz="1200" dirty="0">
              <a:solidFill>
                <a:schemeClr val="tx1">
                  <a:lumMod val="75000"/>
                  <a:lumOff val="25000"/>
                </a:schemeClr>
              </a:solidFill>
              <a:cs typeface="Arial" pitchFamily="34" charset="0"/>
            </a:endParaRPr>
          </a:p>
        </p:txBody>
      </p:sp>
      <p:sp>
        <p:nvSpPr>
          <p:cNvPr id="22" name="TextBox 21">
            <a:extLst>
              <a:ext uri="{FF2B5EF4-FFF2-40B4-BE49-F238E27FC236}">
                <a16:creationId xmlns:a16="http://schemas.microsoft.com/office/drawing/2014/main" id="{279F1D05-A6DC-4104-B5FC-69640C32101F}"/>
              </a:ext>
            </a:extLst>
          </p:cNvPr>
          <p:cNvSpPr txBox="1"/>
          <p:nvPr/>
        </p:nvSpPr>
        <p:spPr>
          <a:xfrm>
            <a:off x="3976676" y="3813413"/>
            <a:ext cx="1847666" cy="1754326"/>
          </a:xfrm>
          <a:prstGeom prst="rect">
            <a:avLst/>
          </a:prstGeom>
          <a:noFill/>
        </p:spPr>
        <p:txBody>
          <a:bodyPr wrap="square" rtlCol="0">
            <a:spAutoFit/>
          </a:bodyPr>
          <a:lstStyle/>
          <a:p>
            <a:pPr algn="just"/>
            <a:r>
              <a:rPr lang="mn-MN" altLang="ko-KR" sz="1200" dirty="0">
                <a:solidFill>
                  <a:schemeClr val="tx1">
                    <a:lumMod val="75000"/>
                    <a:lumOff val="25000"/>
                  </a:schemeClr>
                </a:solidFill>
                <a:cs typeface="Arial" pitchFamily="34" charset="0"/>
              </a:rPr>
              <a:t>2022 оны 06 дугаар сард </a:t>
            </a:r>
            <a:r>
              <a:rPr lang="en-US" altLang="ko-KR" sz="1200" dirty="0">
                <a:solidFill>
                  <a:schemeClr val="tx1">
                    <a:lumMod val="75000"/>
                    <a:lumOff val="25000"/>
                  </a:schemeClr>
                </a:solidFill>
                <a:cs typeface="Arial" pitchFamily="34" charset="0"/>
              </a:rPr>
              <a:t>KICT </a:t>
            </a:r>
            <a:r>
              <a:rPr lang="mn-MN" altLang="ko-KR" sz="1200" dirty="0">
                <a:solidFill>
                  <a:schemeClr val="tx1">
                    <a:lumMod val="75000"/>
                    <a:lumOff val="25000"/>
                  </a:schemeClr>
                </a:solidFill>
                <a:cs typeface="Arial" pitchFamily="34" charset="0"/>
              </a:rPr>
              <a:t>төлөөлөгчид ЗТХЯ ны төрийн нарийн бичигтэй уулзаж, төслийн үндэслэл, шаардлагыг тодруулах зорилго бүхий төслийн суурь судалгааг эхлүүлсэн. </a:t>
            </a:r>
            <a:r>
              <a:rPr lang="en-US" altLang="ko-KR" sz="1200" dirty="0">
                <a:solidFill>
                  <a:schemeClr val="tx1">
                    <a:lumMod val="65000"/>
                    <a:lumOff val="35000"/>
                  </a:schemeClr>
                </a:solidFill>
                <a:cs typeface="Arial" pitchFamily="34" charset="0"/>
              </a:rPr>
              <a:t> </a:t>
            </a:r>
            <a:endParaRPr lang="en-US" altLang="ko-KR" sz="1200" dirty="0">
              <a:solidFill>
                <a:schemeClr val="tx1">
                  <a:lumMod val="75000"/>
                  <a:lumOff val="25000"/>
                </a:schemeClr>
              </a:solidFill>
              <a:cs typeface="Arial" pitchFamily="34" charset="0"/>
            </a:endParaRPr>
          </a:p>
        </p:txBody>
      </p:sp>
      <p:sp>
        <p:nvSpPr>
          <p:cNvPr id="23" name="TextBox 22">
            <a:extLst>
              <a:ext uri="{FF2B5EF4-FFF2-40B4-BE49-F238E27FC236}">
                <a16:creationId xmlns:a16="http://schemas.microsoft.com/office/drawing/2014/main" id="{14FFFFDE-CB59-423B-A86B-525A0CAB911D}"/>
              </a:ext>
            </a:extLst>
          </p:cNvPr>
          <p:cNvSpPr txBox="1"/>
          <p:nvPr/>
        </p:nvSpPr>
        <p:spPr>
          <a:xfrm>
            <a:off x="6361890" y="3813413"/>
            <a:ext cx="1847666" cy="2492990"/>
          </a:xfrm>
          <a:prstGeom prst="rect">
            <a:avLst/>
          </a:prstGeom>
          <a:noFill/>
        </p:spPr>
        <p:txBody>
          <a:bodyPr wrap="square" rtlCol="0">
            <a:spAutoFit/>
          </a:bodyPr>
          <a:lstStyle/>
          <a:p>
            <a:pPr algn="just"/>
            <a:r>
              <a:rPr lang="mn-MN" altLang="ko-KR" sz="1200" dirty="0">
                <a:solidFill>
                  <a:schemeClr val="tx1">
                    <a:lumMod val="75000"/>
                    <a:lumOff val="25000"/>
                  </a:schemeClr>
                </a:solidFill>
                <a:cs typeface="Arial" pitchFamily="34" charset="0"/>
              </a:rPr>
              <a:t>Төслийн саналыг боловсруулж 2022 оны 09 дүгээр сард ЗТХЯ болон Гадаад хэргийн яамнаас дэмжлэг авсаны үндсэн дээр БНСУ ын Газар, дэд бүтэц, тээврийн яамнаас Солонгосын олон улсын хөгжлийн  дэмжих байгууллагад хамтарсан  төслийн саналыг хүргүүлсэн. </a:t>
            </a:r>
            <a:endParaRPr lang="en-US" altLang="ko-KR" sz="1200" dirty="0">
              <a:solidFill>
                <a:schemeClr val="tx1">
                  <a:lumMod val="75000"/>
                  <a:lumOff val="25000"/>
                </a:schemeClr>
              </a:solidFill>
              <a:cs typeface="Arial" pitchFamily="34" charset="0"/>
            </a:endParaRPr>
          </a:p>
        </p:txBody>
      </p:sp>
      <p:sp>
        <p:nvSpPr>
          <p:cNvPr id="24" name="TextBox 23">
            <a:extLst>
              <a:ext uri="{FF2B5EF4-FFF2-40B4-BE49-F238E27FC236}">
                <a16:creationId xmlns:a16="http://schemas.microsoft.com/office/drawing/2014/main" id="{43196E7A-383A-4916-8516-4AA62AA9AF6A}"/>
              </a:ext>
            </a:extLst>
          </p:cNvPr>
          <p:cNvSpPr txBox="1"/>
          <p:nvPr/>
        </p:nvSpPr>
        <p:spPr>
          <a:xfrm>
            <a:off x="8750484" y="3767434"/>
            <a:ext cx="1887670" cy="1754326"/>
          </a:xfrm>
          <a:prstGeom prst="rect">
            <a:avLst/>
          </a:prstGeom>
          <a:noFill/>
        </p:spPr>
        <p:txBody>
          <a:bodyPr wrap="square" rtlCol="0">
            <a:spAutoFit/>
          </a:bodyPr>
          <a:lstStyle/>
          <a:p>
            <a:pPr algn="just"/>
            <a:r>
              <a:rPr lang="mn-MN" altLang="ko-KR" sz="1200" dirty="0">
                <a:solidFill>
                  <a:schemeClr val="tx1">
                    <a:lumMod val="75000"/>
                    <a:lumOff val="25000"/>
                  </a:schemeClr>
                </a:solidFill>
                <a:cs typeface="Arial" pitchFamily="34" charset="0"/>
              </a:rPr>
              <a:t>Өнөөдрийн байдлаар БНСУ болон Монгол улсын гадаадын хэргийн яам, зам тээврийн яамны дэмжлэгт багтан, шалгаруулалтын сүүлийн шатанд хянагдаж байна. Үүний дараагаар гэрээний үе шат эхлэнэ. </a:t>
            </a:r>
            <a:r>
              <a:rPr lang="en-US" altLang="ko-KR" sz="1200" dirty="0">
                <a:solidFill>
                  <a:schemeClr val="tx1">
                    <a:lumMod val="65000"/>
                    <a:lumOff val="35000"/>
                  </a:schemeClr>
                </a:solidFill>
                <a:cs typeface="Arial" pitchFamily="34" charset="0"/>
              </a:rPr>
              <a:t> </a:t>
            </a:r>
            <a:endParaRPr lang="en-US" altLang="ko-KR" sz="1200" dirty="0">
              <a:solidFill>
                <a:schemeClr val="tx1">
                  <a:lumMod val="75000"/>
                  <a:lumOff val="25000"/>
                </a:schemeClr>
              </a:solidFill>
              <a:cs typeface="Arial" pitchFamily="34" charset="0"/>
            </a:endParaRPr>
          </a:p>
        </p:txBody>
      </p:sp>
    </p:spTree>
    <p:extLst>
      <p:ext uri="{BB962C8B-B14F-4D97-AF65-F5344CB8AC3E}">
        <p14:creationId xmlns:p14="http://schemas.microsoft.com/office/powerpoint/2010/main" val="6127448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927"/>
        <p:cNvGrpSpPr/>
        <p:nvPr/>
      </p:nvGrpSpPr>
      <p:grpSpPr>
        <a:xfrm>
          <a:off x="0" y="0"/>
          <a:ext cx="0" cy="0"/>
          <a:chOff x="0" y="0"/>
          <a:chExt cx="0" cy="0"/>
        </a:xfrm>
      </p:grpSpPr>
      <p:sp>
        <p:nvSpPr>
          <p:cNvPr id="3932" name="Google Shape;3932;p24"/>
          <p:cNvSpPr txBox="1">
            <a:spLocks noGrp="1"/>
          </p:cNvSpPr>
          <p:nvPr>
            <p:ph type="sldNum" idx="12"/>
          </p:nvPr>
        </p:nvSpPr>
        <p:spPr>
          <a:xfrm>
            <a:off x="122041" y="6293601"/>
            <a:ext cx="731600" cy="524800"/>
          </a:xfrm>
          <a:prstGeom prst="rect">
            <a:avLst/>
          </a:prstGeom>
        </p:spPr>
        <p:txBody>
          <a:bodyPr spcFirstLastPara="1" wrap="square" lIns="121900" tIns="121900" rIns="121900" bIns="121900" anchor="ctr" anchorCtr="0">
            <a:noAutofit/>
          </a:bodyPr>
          <a:lstStyle/>
          <a:p>
            <a:pPr defTabSz="1219170">
              <a:buClr>
                <a:srgbClr val="000000"/>
              </a:buClr>
            </a:pPr>
            <a:fld id="{00000000-1234-1234-1234-123412341234}" type="slidenum">
              <a:rPr lang="en" kern="0">
                <a:solidFill>
                  <a:srgbClr val="0B87A1"/>
                </a:solidFill>
              </a:rPr>
              <a:pPr defTabSz="1219170">
                <a:buClr>
                  <a:srgbClr val="000000"/>
                </a:buClr>
              </a:pPr>
              <a:t>5</a:t>
            </a:fld>
            <a:endParaRPr kern="0">
              <a:solidFill>
                <a:srgbClr val="0B87A1"/>
              </a:solidFil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61448" y="2915185"/>
            <a:ext cx="2273587" cy="864524"/>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4011" y="3779709"/>
            <a:ext cx="2096280" cy="1848036"/>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79223" y="1069311"/>
            <a:ext cx="3188720" cy="685747"/>
          </a:xfrm>
          <a:prstGeom prst="rect">
            <a:avLst/>
          </a:prstGeom>
        </p:spPr>
      </p:pic>
      <p:sp>
        <p:nvSpPr>
          <p:cNvPr id="3" name="TextBox 2"/>
          <p:cNvSpPr txBox="1"/>
          <p:nvPr/>
        </p:nvSpPr>
        <p:spPr>
          <a:xfrm>
            <a:off x="3128667" y="271511"/>
            <a:ext cx="5748499" cy="461665"/>
          </a:xfrm>
          <a:prstGeom prst="rect">
            <a:avLst/>
          </a:prstGeom>
          <a:noFill/>
        </p:spPr>
        <p:txBody>
          <a:bodyPr wrap="square" rtlCol="0">
            <a:spAutoFit/>
          </a:bodyPr>
          <a:lstStyle/>
          <a:p>
            <a:pPr algn="ctr" defTabSz="1219170">
              <a:buClr>
                <a:srgbClr val="000000"/>
              </a:buClr>
            </a:pPr>
            <a:r>
              <a:rPr lang="mn-MN" sz="2400" b="1" kern="0" dirty="0">
                <a:solidFill>
                  <a:srgbClr val="000000"/>
                </a:solidFill>
                <a:latin typeface="Arial"/>
                <a:cs typeface="Arial"/>
                <a:sym typeface="Arial"/>
              </a:rPr>
              <a:t>Төслийн хэрэгжилт </a:t>
            </a:r>
            <a:endParaRPr lang="en-US" sz="2400" b="1" kern="0" dirty="0">
              <a:solidFill>
                <a:srgbClr val="000000"/>
              </a:solidFill>
              <a:latin typeface="Arial"/>
              <a:cs typeface="Arial"/>
              <a:sym typeface="Arial"/>
            </a:endParaRPr>
          </a:p>
        </p:txBody>
      </p:sp>
      <p:sp>
        <p:nvSpPr>
          <p:cNvPr id="2" name="Down Arrow 1"/>
          <p:cNvSpPr/>
          <p:nvPr/>
        </p:nvSpPr>
        <p:spPr>
          <a:xfrm>
            <a:off x="5073584" y="1886942"/>
            <a:ext cx="426995" cy="416780"/>
          </a:xfrm>
          <a:prstGeom prst="downArrow">
            <a:avLst/>
          </a:prstGeom>
          <a:ln/>
        </p:spPr>
        <p:style>
          <a:lnRef idx="2">
            <a:schemeClr val="accent5"/>
          </a:lnRef>
          <a:fillRef idx="1">
            <a:schemeClr val="lt1"/>
          </a:fillRef>
          <a:effectRef idx="0">
            <a:schemeClr val="accent5"/>
          </a:effectRef>
          <a:fontRef idx="minor">
            <a:schemeClr val="dk1"/>
          </a:fontRef>
        </p:style>
        <p:txBody>
          <a:bodyPr rtlCol="0" anchor="ctr"/>
          <a:lstStyle/>
          <a:p>
            <a:pPr algn="ctr" defTabSz="1219170">
              <a:buClr>
                <a:srgbClr val="000000"/>
              </a:buClr>
            </a:pPr>
            <a:endParaRPr lang="en-US" sz="1867" kern="0">
              <a:solidFill>
                <a:srgbClr val="003B55"/>
              </a:solidFill>
              <a:latin typeface="Arial"/>
              <a:sym typeface="Arial"/>
            </a:endParaRPr>
          </a:p>
        </p:txBody>
      </p:sp>
      <p:sp>
        <p:nvSpPr>
          <p:cNvPr id="19" name="Left-Right-Up Arrow 18"/>
          <p:cNvSpPr/>
          <p:nvPr/>
        </p:nvSpPr>
        <p:spPr>
          <a:xfrm>
            <a:off x="3357000" y="3961886"/>
            <a:ext cx="3860163" cy="939417"/>
          </a:xfrm>
          <a:prstGeom prst="leftRightUpArrow">
            <a:avLst/>
          </a:prstGeom>
          <a:solidFill>
            <a:schemeClr val="bg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1219170">
              <a:buClr>
                <a:srgbClr val="000000"/>
              </a:buClr>
            </a:pPr>
            <a:endParaRPr lang="en-US" sz="1867" kern="0">
              <a:solidFill>
                <a:srgbClr val="FFFFFF"/>
              </a:solidFill>
              <a:latin typeface="Arial"/>
              <a:sym typeface="Arial"/>
            </a:endParaRPr>
          </a:p>
        </p:txBody>
      </p:sp>
      <p:sp>
        <p:nvSpPr>
          <p:cNvPr id="20" name="TextBox 19"/>
          <p:cNvSpPr txBox="1"/>
          <p:nvPr/>
        </p:nvSpPr>
        <p:spPr>
          <a:xfrm>
            <a:off x="4016686" y="783132"/>
            <a:ext cx="2569132" cy="297454"/>
          </a:xfrm>
          <a:prstGeom prst="rect">
            <a:avLst/>
          </a:prstGeom>
          <a:noFill/>
        </p:spPr>
        <p:txBody>
          <a:bodyPr wrap="square" rtlCol="0">
            <a:spAutoFit/>
          </a:bodyPr>
          <a:lstStyle/>
          <a:p>
            <a:pPr defTabSz="1219170">
              <a:buClr>
                <a:srgbClr val="000000"/>
              </a:buClr>
            </a:pPr>
            <a:r>
              <a:rPr lang="mn-MN" sz="1333" b="1" kern="0" dirty="0">
                <a:solidFill>
                  <a:srgbClr val="000000"/>
                </a:solidFill>
                <a:latin typeface="Arial"/>
                <a:cs typeface="Arial"/>
                <a:sym typeface="Arial"/>
              </a:rPr>
              <a:t>Төслийг санхүүжүүлэгч: </a:t>
            </a:r>
            <a:endParaRPr lang="en-US" sz="1333" b="1" kern="0" dirty="0">
              <a:solidFill>
                <a:srgbClr val="000000"/>
              </a:solidFill>
              <a:latin typeface="Arial"/>
              <a:cs typeface="Arial"/>
              <a:sym typeface="Arial"/>
            </a:endParaRPr>
          </a:p>
        </p:txBody>
      </p:sp>
      <p:sp>
        <p:nvSpPr>
          <p:cNvPr id="22" name="TextBox 21"/>
          <p:cNvSpPr txBox="1"/>
          <p:nvPr/>
        </p:nvSpPr>
        <p:spPr>
          <a:xfrm>
            <a:off x="4355914" y="2445306"/>
            <a:ext cx="2079121" cy="297454"/>
          </a:xfrm>
          <a:prstGeom prst="rect">
            <a:avLst/>
          </a:prstGeom>
          <a:noFill/>
        </p:spPr>
        <p:txBody>
          <a:bodyPr wrap="square" rtlCol="0">
            <a:spAutoFit/>
          </a:bodyPr>
          <a:lstStyle/>
          <a:p>
            <a:pPr defTabSz="1219170">
              <a:buClr>
                <a:srgbClr val="000000"/>
              </a:buClr>
            </a:pPr>
            <a:r>
              <a:rPr lang="mn-MN" sz="1333" kern="0" dirty="0">
                <a:solidFill>
                  <a:srgbClr val="000000"/>
                </a:solidFill>
                <a:latin typeface="Arial"/>
                <a:cs typeface="Arial"/>
                <a:sym typeface="Arial"/>
              </a:rPr>
              <a:t>Төслийн </a:t>
            </a:r>
            <a:r>
              <a:rPr lang="mn-MN" sz="1333" b="1" kern="0" dirty="0">
                <a:solidFill>
                  <a:srgbClr val="000000"/>
                </a:solidFill>
                <a:latin typeface="Arial"/>
                <a:cs typeface="Arial"/>
                <a:sym typeface="Arial"/>
              </a:rPr>
              <a:t>удирдлага</a:t>
            </a:r>
            <a:r>
              <a:rPr lang="mn-MN" sz="1333" kern="0" dirty="0">
                <a:solidFill>
                  <a:srgbClr val="000000"/>
                </a:solidFill>
                <a:latin typeface="Arial"/>
                <a:cs typeface="Arial"/>
                <a:sym typeface="Arial"/>
              </a:rPr>
              <a:t>  : </a:t>
            </a:r>
            <a:endParaRPr lang="en-US" sz="1333" kern="0" dirty="0">
              <a:solidFill>
                <a:srgbClr val="000000"/>
              </a:solidFill>
              <a:latin typeface="Arial"/>
              <a:cs typeface="Arial"/>
              <a:sym typeface="Arial"/>
            </a:endParaRPr>
          </a:p>
        </p:txBody>
      </p:sp>
      <p:sp>
        <p:nvSpPr>
          <p:cNvPr id="24" name="TextBox 23"/>
          <p:cNvSpPr txBox="1"/>
          <p:nvPr/>
        </p:nvSpPr>
        <p:spPr>
          <a:xfrm>
            <a:off x="1049546" y="3718670"/>
            <a:ext cx="2079121" cy="297454"/>
          </a:xfrm>
          <a:prstGeom prst="rect">
            <a:avLst/>
          </a:prstGeom>
          <a:noFill/>
        </p:spPr>
        <p:txBody>
          <a:bodyPr wrap="square" rtlCol="0">
            <a:spAutoFit/>
          </a:bodyPr>
          <a:lstStyle/>
          <a:p>
            <a:pPr defTabSz="1219170">
              <a:buClr>
                <a:srgbClr val="000000"/>
              </a:buClr>
            </a:pPr>
            <a:r>
              <a:rPr lang="mn-MN" sz="1333" b="1" kern="0" dirty="0">
                <a:solidFill>
                  <a:srgbClr val="000000"/>
                </a:solidFill>
                <a:latin typeface="Arial"/>
                <a:cs typeface="Arial"/>
                <a:sym typeface="Arial"/>
              </a:rPr>
              <a:t>Төсөл хэрэгжүүлэгч : </a:t>
            </a:r>
            <a:endParaRPr lang="en-US" sz="1333" b="1" kern="0" dirty="0">
              <a:solidFill>
                <a:srgbClr val="000000"/>
              </a:solidFill>
              <a:latin typeface="Arial"/>
              <a:cs typeface="Arial"/>
              <a:sym typeface="Arial"/>
            </a:endParaRPr>
          </a:p>
        </p:txBody>
      </p:sp>
      <p:sp>
        <p:nvSpPr>
          <p:cNvPr id="25" name="TextBox 24"/>
          <p:cNvSpPr txBox="1"/>
          <p:nvPr/>
        </p:nvSpPr>
        <p:spPr>
          <a:xfrm>
            <a:off x="7166000" y="3719329"/>
            <a:ext cx="2079121" cy="297454"/>
          </a:xfrm>
          <a:prstGeom prst="rect">
            <a:avLst/>
          </a:prstGeom>
          <a:noFill/>
        </p:spPr>
        <p:txBody>
          <a:bodyPr wrap="square" rtlCol="0">
            <a:spAutoFit/>
          </a:bodyPr>
          <a:lstStyle/>
          <a:p>
            <a:pPr defTabSz="1219170">
              <a:buClr>
                <a:srgbClr val="000000"/>
              </a:buClr>
            </a:pPr>
            <a:r>
              <a:rPr lang="mn-MN" sz="1333" b="1" kern="0" dirty="0">
                <a:solidFill>
                  <a:srgbClr val="000000"/>
                </a:solidFill>
                <a:latin typeface="Arial"/>
                <a:cs typeface="Arial"/>
                <a:sym typeface="Arial"/>
              </a:rPr>
              <a:t>Төсөл хэрэгжүүлэгч : </a:t>
            </a:r>
            <a:endParaRPr lang="en-US" sz="1333" b="1" kern="0" dirty="0">
              <a:solidFill>
                <a:srgbClr val="000000"/>
              </a:solidFill>
              <a:latin typeface="Arial"/>
              <a:cs typeface="Arial"/>
              <a:sym typeface="Arial"/>
            </a:endParaRPr>
          </a:p>
        </p:txBody>
      </p:sp>
      <p:sp>
        <p:nvSpPr>
          <p:cNvPr id="21" name="Down Arrow 20"/>
          <p:cNvSpPr/>
          <p:nvPr/>
        </p:nvSpPr>
        <p:spPr>
          <a:xfrm>
            <a:off x="8100213" y="5478600"/>
            <a:ext cx="210691" cy="298288"/>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srgbClr val="FFFFFF"/>
              </a:solidFill>
              <a:latin typeface="Arial"/>
              <a:sym typeface="Arial"/>
            </a:endParaRPr>
          </a:p>
        </p:txBody>
      </p:sp>
      <p:sp>
        <p:nvSpPr>
          <p:cNvPr id="26" name="TextBox 25"/>
          <p:cNvSpPr txBox="1"/>
          <p:nvPr/>
        </p:nvSpPr>
        <p:spPr>
          <a:xfrm>
            <a:off x="6755937" y="6110821"/>
            <a:ext cx="4049059" cy="256545"/>
          </a:xfrm>
          <a:prstGeom prst="rect">
            <a:avLst/>
          </a:prstGeom>
          <a:noFill/>
        </p:spPr>
        <p:txBody>
          <a:bodyPr wrap="square" rtlCol="0">
            <a:spAutoFit/>
          </a:bodyPr>
          <a:lstStyle/>
          <a:p>
            <a:pPr defTabSz="1219170">
              <a:buClr>
                <a:srgbClr val="000000"/>
              </a:buClr>
            </a:pPr>
            <a:r>
              <a:rPr lang="mn-MN" sz="1067" kern="0" dirty="0">
                <a:solidFill>
                  <a:srgbClr val="000000"/>
                </a:solidFill>
                <a:latin typeface="Arial"/>
                <a:cs typeface="Arial"/>
                <a:sym typeface="Arial"/>
              </a:rPr>
              <a:t>Эрдэм шинжилгээ судалгаа, инновацийн хэлтэс </a:t>
            </a:r>
            <a:endParaRPr lang="en-US" sz="1067" kern="0" dirty="0">
              <a:solidFill>
                <a:srgbClr val="000000"/>
              </a:solidFill>
              <a:latin typeface="Arial"/>
              <a:cs typeface="Arial"/>
              <a:sym typeface="Arial"/>
            </a:endParaRPr>
          </a:p>
        </p:txBody>
      </p:sp>
      <p:sp>
        <p:nvSpPr>
          <p:cNvPr id="27" name="Rectangle 26"/>
          <p:cNvSpPr/>
          <p:nvPr/>
        </p:nvSpPr>
        <p:spPr>
          <a:xfrm>
            <a:off x="6805607" y="6050952"/>
            <a:ext cx="3140149" cy="39138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srgbClr val="FFFFFF"/>
              </a:solidFill>
              <a:latin typeface="Arial"/>
              <a:sym typeface="Arial"/>
            </a:endParaRPr>
          </a:p>
        </p:txBody>
      </p:sp>
      <p:sp>
        <p:nvSpPr>
          <p:cNvPr id="28" name="TextBox 27"/>
          <p:cNvSpPr txBox="1"/>
          <p:nvPr/>
        </p:nvSpPr>
        <p:spPr>
          <a:xfrm>
            <a:off x="7398444" y="5751719"/>
            <a:ext cx="2317261" cy="276999"/>
          </a:xfrm>
          <a:prstGeom prst="rect">
            <a:avLst/>
          </a:prstGeom>
          <a:noFill/>
        </p:spPr>
        <p:txBody>
          <a:bodyPr wrap="square" rtlCol="0">
            <a:spAutoFit/>
          </a:bodyPr>
          <a:lstStyle/>
          <a:p>
            <a:pPr defTabSz="1219170">
              <a:buClr>
                <a:srgbClr val="000000"/>
              </a:buClr>
            </a:pPr>
            <a:r>
              <a:rPr lang="mn-MN" sz="1200" b="1" kern="0" dirty="0">
                <a:solidFill>
                  <a:srgbClr val="000000"/>
                </a:solidFill>
                <a:latin typeface="Arial"/>
                <a:cs typeface="Arial"/>
                <a:sym typeface="Arial"/>
              </a:rPr>
              <a:t>Төсөл хэрэгжүүлэх нэгж : </a:t>
            </a:r>
            <a:endParaRPr lang="en-US" sz="1200" b="1" kern="0" dirty="0">
              <a:solidFill>
                <a:srgbClr val="000000"/>
              </a:solidFill>
              <a:latin typeface="Arial"/>
              <a:cs typeface="Arial"/>
              <a:sym typeface="Arial"/>
            </a:endParaRPr>
          </a:p>
        </p:txBody>
      </p:sp>
      <p:pic>
        <p:nvPicPr>
          <p:cNvPr id="5" name="Picture 4">
            <a:extLst>
              <a:ext uri="{FF2B5EF4-FFF2-40B4-BE49-F238E27FC236}">
                <a16:creationId xmlns:a16="http://schemas.microsoft.com/office/drawing/2014/main" id="{81A444DD-4B56-343A-8173-5A05D17EA7B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48710" y="4140829"/>
            <a:ext cx="1187611" cy="1187611"/>
          </a:xfrm>
          <a:prstGeom prst="rect">
            <a:avLst/>
          </a:prstGeom>
        </p:spPr>
      </p:pic>
    </p:spTree>
    <p:extLst>
      <p:ext uri="{BB962C8B-B14F-4D97-AF65-F5344CB8AC3E}">
        <p14:creationId xmlns:p14="http://schemas.microsoft.com/office/powerpoint/2010/main" val="18197006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wbray template">
  <a:themeElements>
    <a:clrScheme name="Custom 347">
      <a:dk1>
        <a:srgbClr val="003B55"/>
      </a:dk1>
      <a:lt1>
        <a:srgbClr val="FFFFFF"/>
      </a:lt1>
      <a:dk2>
        <a:srgbClr val="0B87A1"/>
      </a:dk2>
      <a:lt2>
        <a:srgbClr val="EEF1EE"/>
      </a:lt2>
      <a:accent1>
        <a:srgbClr val="D3EBD5"/>
      </a:accent1>
      <a:accent2>
        <a:srgbClr val="80BFB7"/>
      </a:accent2>
      <a:accent3>
        <a:srgbClr val="0B87A1"/>
      </a:accent3>
      <a:accent4>
        <a:srgbClr val="01597F"/>
      </a:accent4>
      <a:accent5>
        <a:srgbClr val="003B55"/>
      </a:accent5>
      <a:accent6>
        <a:srgbClr val="001120"/>
      </a:accent6>
      <a:hlink>
        <a:srgbClr val="01597F"/>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ppt6A5B.tmp</Template>
  <TotalTime>568</TotalTime>
  <Words>479</Words>
  <Application>Microsoft Office PowerPoint</Application>
  <PresentationFormat>Widescreen</PresentationFormat>
  <Paragraphs>69</Paragraphs>
  <Slides>5</Slides>
  <Notes>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5</vt:i4>
      </vt:variant>
    </vt:vector>
  </HeadingPairs>
  <TitlesOfParts>
    <vt:vector size="14" baseType="lpstr">
      <vt:lpstr>Arial</vt:lpstr>
      <vt:lpstr>Calibri</vt:lpstr>
      <vt:lpstr>Calibri Light</vt:lpstr>
      <vt:lpstr>Dosis ExtraLight</vt:lpstr>
      <vt:lpstr>Times New Roman</vt:lpstr>
      <vt:lpstr>Titillium Web Light</vt:lpstr>
      <vt:lpstr>Wingdings</vt:lpstr>
      <vt:lpstr>Office Theme</vt:lpstr>
      <vt:lpstr>Mowbray template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Odonchimeg</dc:creator>
  <cp:lastModifiedBy>User</cp:lastModifiedBy>
  <cp:revision>55</cp:revision>
  <dcterms:created xsi:type="dcterms:W3CDTF">2023-03-23T08:34:10Z</dcterms:created>
  <dcterms:modified xsi:type="dcterms:W3CDTF">2026-08-20T23:47:11Z</dcterms:modified>
</cp:coreProperties>
</file>